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03" r:id="rId2"/>
    <p:sldId id="404" r:id="rId3"/>
    <p:sldId id="405" r:id="rId4"/>
    <p:sldId id="406" r:id="rId5"/>
    <p:sldId id="407" r:id="rId6"/>
    <p:sldId id="408" r:id="rId7"/>
    <p:sldId id="409" r:id="rId8"/>
    <p:sldId id="410" r:id="rId9"/>
    <p:sldId id="411" r:id="rId10"/>
    <p:sldId id="412" r:id="rId11"/>
    <p:sldId id="413" r:id="rId12"/>
    <p:sldId id="414" r:id="rId13"/>
    <p:sldId id="415" r:id="rId14"/>
    <p:sldId id="416" r:id="rId15"/>
    <p:sldId id="417" r:id="rId16"/>
    <p:sldId id="419" r:id="rId17"/>
    <p:sldId id="420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GAPP" id="{34568946-CF92-4135-86D9-290E141A022B}">
          <p14:sldIdLst>
            <p14:sldId id="403"/>
            <p14:sldId id="404"/>
            <p14:sldId id="405"/>
            <p14:sldId id="406"/>
            <p14:sldId id="407"/>
            <p14:sldId id="408"/>
            <p14:sldId id="409"/>
            <p14:sldId id="410"/>
            <p14:sldId id="411"/>
            <p14:sldId id="412"/>
            <p14:sldId id="413"/>
            <p14:sldId id="414"/>
            <p14:sldId id="415"/>
            <p14:sldId id="416"/>
            <p14:sldId id="417"/>
            <p14:sldId id="419"/>
            <p14:sldId id="4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7939"/>
    <a:srgbClr val="008FC1"/>
    <a:srgbClr val="D9A430"/>
    <a:srgbClr val="1A989E"/>
    <a:srgbClr val="FFCC00"/>
    <a:srgbClr val="FFFF00"/>
    <a:srgbClr val="BBD7E3"/>
    <a:srgbClr val="DDD9C3"/>
    <a:srgbClr val="CFC095"/>
    <a:srgbClr val="D6CB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4" autoAdjust="0"/>
    <p:restoredTop sz="89348" autoAdjust="0"/>
  </p:normalViewPr>
  <p:slideViewPr>
    <p:cSldViewPr>
      <p:cViewPr varScale="1">
        <p:scale>
          <a:sx n="105" d="100"/>
          <a:sy n="105" d="100"/>
        </p:scale>
        <p:origin x="-104" y="-10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9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8" Type="http://schemas.openxmlformats.org/officeDocument/2006/relationships/slide" Target="slides/slide7.xml"/><Relationship Id="rId26" Type="http://schemas.openxmlformats.org/officeDocument/2006/relationships/customXml" Target="../customXml/item1.xml"/><Relationship Id="rId21" Type="http://schemas.openxmlformats.org/officeDocument/2006/relationships/printerSettings" Target="printerSettings/printerSettings1.bin"/><Relationship Id="rId3" Type="http://schemas.openxmlformats.org/officeDocument/2006/relationships/slide" Target="slides/slide2.xml"/><Relationship Id="rId25" Type="http://schemas.openxmlformats.org/officeDocument/2006/relationships/tableStyles" Target="tableStyle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7" Type="http://schemas.openxmlformats.org/officeDocument/2006/relationships/slide" Target="slides/slide6.xml"/><Relationship Id="rId20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2" Type="http://schemas.openxmlformats.org/officeDocument/2006/relationships/slide" Target="slides/slide1.xml"/><Relationship Id="rId24" Type="http://schemas.openxmlformats.org/officeDocument/2006/relationships/theme" Target="theme/theme1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viewProps" Target="viewProps.xml"/><Relationship Id="rId15" Type="http://schemas.openxmlformats.org/officeDocument/2006/relationships/slide" Target="slides/slide14.xml"/><Relationship Id="rId5" Type="http://schemas.openxmlformats.org/officeDocument/2006/relationships/slide" Target="slides/slide4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22" Type="http://schemas.openxmlformats.org/officeDocument/2006/relationships/presProps" Target="presProps.xml"/><Relationship Id="rId14" Type="http://schemas.openxmlformats.org/officeDocument/2006/relationships/slide" Target="slides/slide13.xml"/><Relationship Id="rId4" Type="http://schemas.openxmlformats.org/officeDocument/2006/relationships/slide" Target="slides/slide3.xml"/><Relationship Id="rId27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19739-270D-492B-B0D9-42CA138F9A59}" type="datetimeFigureOut">
              <a:rPr lang="en-IN" smtClean="0"/>
              <a:t>9/23/19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EA3E0-8C15-486E-BE00-D0540E0184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07274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488F7-1FAC-40D2-BB7E-BA3CE28D8950}" type="datetimeFigureOut">
              <a:rPr lang="en-US" smtClean="0"/>
              <a:pPr/>
              <a:t>9/23/19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2D21D1-52E2-420B-B491-CFF6D7BB79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478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Needs to be compiled from the SMIE</a:t>
            </a:r>
            <a:r>
              <a:rPr lang="en-US" baseline="0" dirty="0" smtClean="0"/>
              <a:t> wall of fame page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72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7447" y="3733800"/>
            <a:ext cx="10947565" cy="2137870"/>
          </a:xfrm>
        </p:spPr>
        <p:txBody>
          <a:bodyPr lIns="0" tIns="0" rIns="0" bIns="0" anchor="b" anchorCtr="0">
            <a:noAutofit/>
          </a:bodyPr>
          <a:lstStyle>
            <a:lvl1pPr algn="ctr">
              <a:defRPr lang="en-US" sz="40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D890D-2794-4869-A814-BD4C7B9CFCE3}" type="datetime1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DE275-BE14-4364-AEA2-5F5667C0FD4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45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0DC30-E445-48ED-81E5-7D5AEA542724}" type="datetime1">
              <a:rPr lang="en-US" smtClean="0"/>
              <a:t>9/23/19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2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AA9B9-B780-4194-954C-A7535CD4C989}" type="datetime1">
              <a:rPr lang="en-US" smtClean="0"/>
              <a:t>9/23/19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8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660519"/>
            <a:ext cx="3960971" cy="795221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752600"/>
            <a:ext cx="3960971" cy="41910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7665" y="6248400"/>
            <a:ext cx="379572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reeform 5"/>
          <p:cNvSpPr>
            <a:spLocks noEditPoints="1"/>
          </p:cNvSpPr>
          <p:nvPr userDrawn="1"/>
        </p:nvSpPr>
        <p:spPr bwMode="auto">
          <a:xfrm>
            <a:off x="970906" y="6342065"/>
            <a:ext cx="92075" cy="211138"/>
          </a:xfrm>
          <a:custGeom>
            <a:avLst/>
            <a:gdLst>
              <a:gd name="T0" fmla="*/ 15 w 23"/>
              <a:gd name="T1" fmla="*/ 17 h 51"/>
              <a:gd name="T2" fmla="*/ 15 w 23"/>
              <a:gd name="T3" fmla="*/ 12 h 51"/>
              <a:gd name="T4" fmla="*/ 16 w 23"/>
              <a:gd name="T5" fmla="*/ 11 h 51"/>
              <a:gd name="T6" fmla="*/ 16 w 23"/>
              <a:gd name="T7" fmla="*/ 10 h 51"/>
              <a:gd name="T8" fmla="*/ 17 w 23"/>
              <a:gd name="T9" fmla="*/ 9 h 51"/>
              <a:gd name="T10" fmla="*/ 19 w 23"/>
              <a:gd name="T11" fmla="*/ 9 h 51"/>
              <a:gd name="T12" fmla="*/ 23 w 23"/>
              <a:gd name="T13" fmla="*/ 9 h 51"/>
              <a:gd name="T14" fmla="*/ 23 w 23"/>
              <a:gd name="T15" fmla="*/ 0 h 51"/>
              <a:gd name="T16" fmla="*/ 16 w 23"/>
              <a:gd name="T17" fmla="*/ 0 h 51"/>
              <a:gd name="T18" fmla="*/ 8 w 23"/>
              <a:gd name="T19" fmla="*/ 3 h 51"/>
              <a:gd name="T20" fmla="*/ 5 w 23"/>
              <a:gd name="T21" fmla="*/ 11 h 51"/>
              <a:gd name="T22" fmla="*/ 5 w 23"/>
              <a:gd name="T23" fmla="*/ 17 h 51"/>
              <a:gd name="T24" fmla="*/ 0 w 23"/>
              <a:gd name="T25" fmla="*/ 17 h 51"/>
              <a:gd name="T26" fmla="*/ 0 w 23"/>
              <a:gd name="T27" fmla="*/ 25 h 51"/>
              <a:gd name="T28" fmla="*/ 5 w 23"/>
              <a:gd name="T29" fmla="*/ 25 h 51"/>
              <a:gd name="T30" fmla="*/ 5 w 23"/>
              <a:gd name="T31" fmla="*/ 51 h 51"/>
              <a:gd name="T32" fmla="*/ 15 w 23"/>
              <a:gd name="T33" fmla="*/ 51 h 51"/>
              <a:gd name="T34" fmla="*/ 15 w 23"/>
              <a:gd name="T35" fmla="*/ 25 h 51"/>
              <a:gd name="T36" fmla="*/ 23 w 23"/>
              <a:gd name="T37" fmla="*/ 25 h 51"/>
              <a:gd name="T38" fmla="*/ 23 w 23"/>
              <a:gd name="T39" fmla="*/ 17 h 51"/>
              <a:gd name="T40" fmla="*/ 15 w 23"/>
              <a:gd name="T41" fmla="*/ 17 h 51"/>
              <a:gd name="T42" fmla="*/ 15 w 23"/>
              <a:gd name="T43" fmla="*/ 17 h 51"/>
              <a:gd name="T44" fmla="*/ 15 w 23"/>
              <a:gd name="T45" fmla="*/ 1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" h="51">
                <a:moveTo>
                  <a:pt x="15" y="17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9" y="1"/>
                  <a:pt x="8" y="3"/>
                </a:cubicBezTo>
                <a:cubicBezTo>
                  <a:pt x="6" y="5"/>
                  <a:pt x="5" y="7"/>
                  <a:pt x="5" y="11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25"/>
                  <a:pt x="15" y="25"/>
                  <a:pt x="15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17"/>
                  <a:pt x="23" y="17"/>
                  <a:pt x="23" y="17"/>
                </a:cubicBezTo>
                <a:lnTo>
                  <a:pt x="15" y="17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1239373" y="6342065"/>
            <a:ext cx="217488" cy="211139"/>
            <a:chOff x="2152650" y="4338637"/>
            <a:chExt cx="217488" cy="211139"/>
          </a:xfrm>
          <a:solidFill>
            <a:schemeClr val="bg1">
              <a:alpha val="50000"/>
            </a:schemeClr>
          </a:solidFill>
        </p:grpSpPr>
        <p:sp>
          <p:nvSpPr>
            <p:cNvPr id="17" name="Rectangle 16"/>
            <p:cNvSpPr>
              <a:spLocks noChangeArrowheads="1"/>
            </p:cNvSpPr>
            <p:nvPr userDrawn="1"/>
          </p:nvSpPr>
          <p:spPr bwMode="auto">
            <a:xfrm>
              <a:off x="2157413" y="4405313"/>
              <a:ext cx="44450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7"/>
            <p:cNvSpPr>
              <a:spLocks noEditPoints="1"/>
            </p:cNvSpPr>
            <p:nvPr userDrawn="1"/>
          </p:nvSpPr>
          <p:spPr bwMode="auto">
            <a:xfrm>
              <a:off x="2225675" y="4405313"/>
              <a:ext cx="144463" cy="144463"/>
            </a:xfrm>
            <a:custGeom>
              <a:avLst/>
              <a:gdLst>
                <a:gd name="T0" fmla="*/ 32 w 36"/>
                <a:gd name="T1" fmla="*/ 3 h 35"/>
                <a:gd name="T2" fmla="*/ 22 w 36"/>
                <a:gd name="T3" fmla="*/ 0 h 35"/>
                <a:gd name="T4" fmla="*/ 18 w 36"/>
                <a:gd name="T5" fmla="*/ 0 h 35"/>
                <a:gd name="T6" fmla="*/ 15 w 36"/>
                <a:gd name="T7" fmla="*/ 2 h 35"/>
                <a:gd name="T8" fmla="*/ 13 w 36"/>
                <a:gd name="T9" fmla="*/ 3 h 35"/>
                <a:gd name="T10" fmla="*/ 12 w 36"/>
                <a:gd name="T11" fmla="*/ 5 h 35"/>
                <a:gd name="T12" fmla="*/ 12 w 36"/>
                <a:gd name="T13" fmla="*/ 0 h 35"/>
                <a:gd name="T14" fmla="*/ 0 w 36"/>
                <a:gd name="T15" fmla="*/ 0 h 35"/>
                <a:gd name="T16" fmla="*/ 0 w 36"/>
                <a:gd name="T17" fmla="*/ 2 h 35"/>
                <a:gd name="T18" fmla="*/ 0 w 36"/>
                <a:gd name="T19" fmla="*/ 12 h 35"/>
                <a:gd name="T20" fmla="*/ 0 w 36"/>
                <a:gd name="T21" fmla="*/ 35 h 35"/>
                <a:gd name="T22" fmla="*/ 12 w 36"/>
                <a:gd name="T23" fmla="*/ 35 h 35"/>
                <a:gd name="T24" fmla="*/ 12 w 36"/>
                <a:gd name="T25" fmla="*/ 16 h 35"/>
                <a:gd name="T26" fmla="*/ 12 w 36"/>
                <a:gd name="T27" fmla="*/ 13 h 35"/>
                <a:gd name="T28" fmla="*/ 15 w 36"/>
                <a:gd name="T29" fmla="*/ 10 h 35"/>
                <a:gd name="T30" fmla="*/ 18 w 36"/>
                <a:gd name="T31" fmla="*/ 9 h 35"/>
                <a:gd name="T32" fmla="*/ 23 w 36"/>
                <a:gd name="T33" fmla="*/ 11 h 35"/>
                <a:gd name="T34" fmla="*/ 24 w 36"/>
                <a:gd name="T35" fmla="*/ 16 h 35"/>
                <a:gd name="T36" fmla="*/ 24 w 36"/>
                <a:gd name="T37" fmla="*/ 35 h 35"/>
                <a:gd name="T38" fmla="*/ 36 w 36"/>
                <a:gd name="T39" fmla="*/ 35 h 35"/>
                <a:gd name="T40" fmla="*/ 36 w 36"/>
                <a:gd name="T41" fmla="*/ 15 h 35"/>
                <a:gd name="T42" fmla="*/ 32 w 36"/>
                <a:gd name="T43" fmla="*/ 3 h 35"/>
                <a:gd name="T44" fmla="*/ 32 w 36"/>
                <a:gd name="T45" fmla="*/ 3 h 35"/>
                <a:gd name="T46" fmla="*/ 32 w 36"/>
                <a:gd name="T4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5">
                  <a:moveTo>
                    <a:pt x="32" y="3"/>
                  </a:moveTo>
                  <a:cubicBezTo>
                    <a:pt x="29" y="1"/>
                    <a:pt x="26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0" y="18"/>
                    <a:pt x="0" y="26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20" y="9"/>
                    <a:pt x="22" y="9"/>
                    <a:pt x="23" y="11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0"/>
                    <a:pt x="34" y="6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8"/>
            <p:cNvSpPr>
              <a:spLocks noEditPoints="1"/>
            </p:cNvSpPr>
            <p:nvPr userDrawn="1"/>
          </p:nvSpPr>
          <p:spPr bwMode="auto">
            <a:xfrm>
              <a:off x="2152650" y="4338637"/>
              <a:ext cx="52388" cy="50800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1 h 12"/>
                <a:gd name="T4" fmla="*/ 0 w 13"/>
                <a:gd name="T5" fmla="*/ 6 h 12"/>
                <a:gd name="T6" fmla="*/ 2 w 13"/>
                <a:gd name="T7" fmla="*/ 10 h 12"/>
                <a:gd name="T8" fmla="*/ 6 w 13"/>
                <a:gd name="T9" fmla="*/ 12 h 12"/>
                <a:gd name="T10" fmla="*/ 6 w 13"/>
                <a:gd name="T11" fmla="*/ 12 h 12"/>
                <a:gd name="T12" fmla="*/ 11 w 13"/>
                <a:gd name="T13" fmla="*/ 10 h 12"/>
                <a:gd name="T14" fmla="*/ 13 w 13"/>
                <a:gd name="T15" fmla="*/ 6 h 12"/>
                <a:gd name="T16" fmla="*/ 11 w 13"/>
                <a:gd name="T17" fmla="*/ 1 h 12"/>
                <a:gd name="T18" fmla="*/ 6 w 13"/>
                <a:gd name="T19" fmla="*/ 0 h 12"/>
                <a:gd name="T20" fmla="*/ 6 w 13"/>
                <a:gd name="T21" fmla="*/ 0 h 12"/>
                <a:gd name="T22" fmla="*/ 6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0" y="11"/>
                    <a:pt x="11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0" name="Freeform 19"/>
          <p:cNvSpPr>
            <a:spLocks noEditPoints="1"/>
          </p:cNvSpPr>
          <p:nvPr userDrawn="1"/>
        </p:nvSpPr>
        <p:spPr bwMode="auto">
          <a:xfrm>
            <a:off x="590647" y="6352384"/>
            <a:ext cx="233363" cy="190500"/>
          </a:xfrm>
          <a:custGeom>
            <a:avLst/>
            <a:gdLst>
              <a:gd name="T0" fmla="*/ 51 w 58"/>
              <a:gd name="T1" fmla="*/ 7 h 46"/>
              <a:gd name="T2" fmla="*/ 56 w 58"/>
              <a:gd name="T3" fmla="*/ 1 h 46"/>
              <a:gd name="T4" fmla="*/ 49 w 58"/>
              <a:gd name="T5" fmla="*/ 3 h 46"/>
              <a:gd name="T6" fmla="*/ 40 w 58"/>
              <a:gd name="T7" fmla="*/ 0 h 46"/>
              <a:gd name="T8" fmla="*/ 32 w 58"/>
              <a:gd name="T9" fmla="*/ 3 h 46"/>
              <a:gd name="T10" fmla="*/ 28 w 58"/>
              <a:gd name="T11" fmla="*/ 12 h 46"/>
              <a:gd name="T12" fmla="*/ 29 w 58"/>
              <a:gd name="T13" fmla="*/ 14 h 46"/>
              <a:gd name="T14" fmla="*/ 4 w 58"/>
              <a:gd name="T15" fmla="*/ 2 h 46"/>
              <a:gd name="T16" fmla="*/ 3 w 58"/>
              <a:gd name="T17" fmla="*/ 8 h 46"/>
              <a:gd name="T18" fmla="*/ 8 w 58"/>
              <a:gd name="T19" fmla="*/ 18 h 46"/>
              <a:gd name="T20" fmla="*/ 3 w 58"/>
              <a:gd name="T21" fmla="*/ 16 h 46"/>
              <a:gd name="T22" fmla="*/ 5 w 58"/>
              <a:gd name="T23" fmla="*/ 24 h 46"/>
              <a:gd name="T24" fmla="*/ 12 w 58"/>
              <a:gd name="T25" fmla="*/ 28 h 46"/>
              <a:gd name="T26" fmla="*/ 9 w 58"/>
              <a:gd name="T27" fmla="*/ 28 h 46"/>
              <a:gd name="T28" fmla="*/ 7 w 58"/>
              <a:gd name="T29" fmla="*/ 28 h 46"/>
              <a:gd name="T30" fmla="*/ 11 w 58"/>
              <a:gd name="T31" fmla="*/ 34 h 46"/>
              <a:gd name="T32" fmla="*/ 18 w 58"/>
              <a:gd name="T33" fmla="*/ 36 h 46"/>
              <a:gd name="T34" fmla="*/ 3 w 58"/>
              <a:gd name="T35" fmla="*/ 41 h 46"/>
              <a:gd name="T36" fmla="*/ 0 w 58"/>
              <a:gd name="T37" fmla="*/ 41 h 46"/>
              <a:gd name="T38" fmla="*/ 19 w 58"/>
              <a:gd name="T39" fmla="*/ 46 h 46"/>
              <a:gd name="T40" fmla="*/ 37 w 58"/>
              <a:gd name="T41" fmla="*/ 41 h 46"/>
              <a:gd name="T42" fmla="*/ 48 w 58"/>
              <a:gd name="T43" fmla="*/ 29 h 46"/>
              <a:gd name="T44" fmla="*/ 52 w 58"/>
              <a:gd name="T45" fmla="*/ 13 h 46"/>
              <a:gd name="T46" fmla="*/ 52 w 58"/>
              <a:gd name="T47" fmla="*/ 11 h 46"/>
              <a:gd name="T48" fmla="*/ 58 w 58"/>
              <a:gd name="T49" fmla="*/ 5 h 46"/>
              <a:gd name="T50" fmla="*/ 51 w 58"/>
              <a:gd name="T51" fmla="*/ 7 h 46"/>
              <a:gd name="T52" fmla="*/ 51 w 58"/>
              <a:gd name="T53" fmla="*/ 7 h 46"/>
              <a:gd name="T54" fmla="*/ 51 w 58"/>
              <a:gd name="T5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" h="46">
                <a:moveTo>
                  <a:pt x="51" y="7"/>
                </a:moveTo>
                <a:cubicBezTo>
                  <a:pt x="54" y="6"/>
                  <a:pt x="56" y="3"/>
                  <a:pt x="56" y="1"/>
                </a:cubicBezTo>
                <a:cubicBezTo>
                  <a:pt x="54" y="2"/>
                  <a:pt x="51" y="3"/>
                  <a:pt x="49" y="3"/>
                </a:cubicBezTo>
                <a:cubicBezTo>
                  <a:pt x="47" y="1"/>
                  <a:pt x="44" y="0"/>
                  <a:pt x="40" y="0"/>
                </a:cubicBezTo>
                <a:cubicBezTo>
                  <a:pt x="37" y="0"/>
                  <a:pt x="34" y="1"/>
                  <a:pt x="32" y="3"/>
                </a:cubicBezTo>
                <a:cubicBezTo>
                  <a:pt x="30" y="6"/>
                  <a:pt x="28" y="8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19" y="14"/>
                  <a:pt x="11" y="10"/>
                  <a:pt x="4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12"/>
                  <a:pt x="5" y="15"/>
                  <a:pt x="8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9"/>
                  <a:pt x="4" y="22"/>
                  <a:pt x="5" y="24"/>
                </a:cubicBezTo>
                <a:cubicBezTo>
                  <a:pt x="7" y="26"/>
                  <a:pt x="9" y="27"/>
                  <a:pt x="12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8"/>
                  <a:pt x="7" y="28"/>
                </a:cubicBezTo>
                <a:cubicBezTo>
                  <a:pt x="8" y="30"/>
                  <a:pt x="9" y="32"/>
                  <a:pt x="11" y="34"/>
                </a:cubicBezTo>
                <a:cubicBezTo>
                  <a:pt x="13" y="35"/>
                  <a:pt x="15" y="36"/>
                  <a:pt x="18" y="36"/>
                </a:cubicBezTo>
                <a:cubicBezTo>
                  <a:pt x="14" y="40"/>
                  <a:pt x="9" y="41"/>
                  <a:pt x="3" y="41"/>
                </a:cubicBezTo>
                <a:cubicBezTo>
                  <a:pt x="2" y="41"/>
                  <a:pt x="1" y="41"/>
                  <a:pt x="0" y="41"/>
                </a:cubicBezTo>
                <a:cubicBezTo>
                  <a:pt x="6" y="45"/>
                  <a:pt x="12" y="46"/>
                  <a:pt x="19" y="46"/>
                </a:cubicBezTo>
                <a:cubicBezTo>
                  <a:pt x="25" y="46"/>
                  <a:pt x="31" y="45"/>
                  <a:pt x="37" y="41"/>
                </a:cubicBezTo>
                <a:cubicBezTo>
                  <a:pt x="42" y="38"/>
                  <a:pt x="46" y="34"/>
                  <a:pt x="48" y="29"/>
                </a:cubicBezTo>
                <a:cubicBezTo>
                  <a:pt x="51" y="24"/>
                  <a:pt x="52" y="18"/>
                  <a:pt x="52" y="13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0"/>
                  <a:pt x="56" y="8"/>
                  <a:pt x="58" y="5"/>
                </a:cubicBezTo>
                <a:cubicBezTo>
                  <a:pt x="56" y="6"/>
                  <a:pt x="54" y="7"/>
                  <a:pt x="51" y="7"/>
                </a:cubicBezTo>
                <a:close/>
                <a:moveTo>
                  <a:pt x="51" y="7"/>
                </a:moveTo>
                <a:cubicBezTo>
                  <a:pt x="51" y="7"/>
                  <a:pt x="51" y="7"/>
                  <a:pt x="51" y="7"/>
                </a:cubicBezTo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21" name="Date Placeholder 1"/>
          <p:cNvSpPr>
            <a:spLocks noGrp="1"/>
          </p:cNvSpPr>
          <p:nvPr>
            <p:ph type="dt" sz="half" idx="10"/>
          </p:nvPr>
        </p:nvSpPr>
        <p:spPr>
          <a:xfrm>
            <a:off x="609441" y="6248400"/>
            <a:ext cx="2844059" cy="365125"/>
          </a:xfrm>
        </p:spPr>
        <p:txBody>
          <a:bodyPr/>
          <a:lstStyle/>
          <a:p>
            <a:fld id="{CEDAEF63-FBF5-4459-BC63-41A148B09500}" type="datetime1">
              <a:rPr lang="en-US" smtClean="0"/>
              <a:t>9/23/19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07665" y="6248400"/>
            <a:ext cx="379572" cy="365125"/>
          </a:xfrm>
          <a:solidFill>
            <a:schemeClr val="accent3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87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6AF6C-3552-4908-B2F1-45F9137198C6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solidFill>
            <a:schemeClr val="accent3"/>
          </a:solidFill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6" name="Freeform 5"/>
          <p:cNvSpPr>
            <a:spLocks noEditPoints="1"/>
          </p:cNvSpPr>
          <p:nvPr userDrawn="1"/>
        </p:nvSpPr>
        <p:spPr bwMode="auto">
          <a:xfrm>
            <a:off x="970906" y="6342065"/>
            <a:ext cx="92075" cy="211138"/>
          </a:xfrm>
          <a:custGeom>
            <a:avLst/>
            <a:gdLst>
              <a:gd name="T0" fmla="*/ 15 w 23"/>
              <a:gd name="T1" fmla="*/ 17 h 51"/>
              <a:gd name="T2" fmla="*/ 15 w 23"/>
              <a:gd name="T3" fmla="*/ 12 h 51"/>
              <a:gd name="T4" fmla="*/ 16 w 23"/>
              <a:gd name="T5" fmla="*/ 11 h 51"/>
              <a:gd name="T6" fmla="*/ 16 w 23"/>
              <a:gd name="T7" fmla="*/ 10 h 51"/>
              <a:gd name="T8" fmla="*/ 17 w 23"/>
              <a:gd name="T9" fmla="*/ 9 h 51"/>
              <a:gd name="T10" fmla="*/ 19 w 23"/>
              <a:gd name="T11" fmla="*/ 9 h 51"/>
              <a:gd name="T12" fmla="*/ 23 w 23"/>
              <a:gd name="T13" fmla="*/ 9 h 51"/>
              <a:gd name="T14" fmla="*/ 23 w 23"/>
              <a:gd name="T15" fmla="*/ 0 h 51"/>
              <a:gd name="T16" fmla="*/ 16 w 23"/>
              <a:gd name="T17" fmla="*/ 0 h 51"/>
              <a:gd name="T18" fmla="*/ 8 w 23"/>
              <a:gd name="T19" fmla="*/ 3 h 51"/>
              <a:gd name="T20" fmla="*/ 5 w 23"/>
              <a:gd name="T21" fmla="*/ 11 h 51"/>
              <a:gd name="T22" fmla="*/ 5 w 23"/>
              <a:gd name="T23" fmla="*/ 17 h 51"/>
              <a:gd name="T24" fmla="*/ 0 w 23"/>
              <a:gd name="T25" fmla="*/ 17 h 51"/>
              <a:gd name="T26" fmla="*/ 0 w 23"/>
              <a:gd name="T27" fmla="*/ 25 h 51"/>
              <a:gd name="T28" fmla="*/ 5 w 23"/>
              <a:gd name="T29" fmla="*/ 25 h 51"/>
              <a:gd name="T30" fmla="*/ 5 w 23"/>
              <a:gd name="T31" fmla="*/ 51 h 51"/>
              <a:gd name="T32" fmla="*/ 15 w 23"/>
              <a:gd name="T33" fmla="*/ 51 h 51"/>
              <a:gd name="T34" fmla="*/ 15 w 23"/>
              <a:gd name="T35" fmla="*/ 25 h 51"/>
              <a:gd name="T36" fmla="*/ 23 w 23"/>
              <a:gd name="T37" fmla="*/ 25 h 51"/>
              <a:gd name="T38" fmla="*/ 23 w 23"/>
              <a:gd name="T39" fmla="*/ 17 h 51"/>
              <a:gd name="T40" fmla="*/ 15 w 23"/>
              <a:gd name="T41" fmla="*/ 17 h 51"/>
              <a:gd name="T42" fmla="*/ 15 w 23"/>
              <a:gd name="T43" fmla="*/ 17 h 51"/>
              <a:gd name="T44" fmla="*/ 15 w 23"/>
              <a:gd name="T45" fmla="*/ 1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" h="51">
                <a:moveTo>
                  <a:pt x="15" y="17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9" y="1"/>
                  <a:pt x="8" y="3"/>
                </a:cubicBezTo>
                <a:cubicBezTo>
                  <a:pt x="6" y="5"/>
                  <a:pt x="5" y="7"/>
                  <a:pt x="5" y="11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25"/>
                  <a:pt x="15" y="25"/>
                  <a:pt x="15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17"/>
                  <a:pt x="23" y="17"/>
                  <a:pt x="23" y="17"/>
                </a:cubicBezTo>
                <a:lnTo>
                  <a:pt x="15" y="17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</a:path>
            </a:pathLst>
          </a:custGeom>
          <a:solidFill>
            <a:schemeClr val="tx1">
              <a:alpha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239373" y="6342065"/>
            <a:ext cx="217488" cy="211139"/>
            <a:chOff x="2152650" y="4338637"/>
            <a:chExt cx="217488" cy="211139"/>
          </a:xfrm>
          <a:solidFill>
            <a:schemeClr val="tx1">
              <a:alpha val="25000"/>
            </a:schemeClr>
          </a:solidFill>
        </p:grpSpPr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2157413" y="4405313"/>
              <a:ext cx="44450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2225675" y="4405313"/>
              <a:ext cx="144463" cy="144463"/>
            </a:xfrm>
            <a:custGeom>
              <a:avLst/>
              <a:gdLst>
                <a:gd name="T0" fmla="*/ 32 w 36"/>
                <a:gd name="T1" fmla="*/ 3 h 35"/>
                <a:gd name="T2" fmla="*/ 22 w 36"/>
                <a:gd name="T3" fmla="*/ 0 h 35"/>
                <a:gd name="T4" fmla="*/ 18 w 36"/>
                <a:gd name="T5" fmla="*/ 0 h 35"/>
                <a:gd name="T6" fmla="*/ 15 w 36"/>
                <a:gd name="T7" fmla="*/ 2 h 35"/>
                <a:gd name="T8" fmla="*/ 13 w 36"/>
                <a:gd name="T9" fmla="*/ 3 h 35"/>
                <a:gd name="T10" fmla="*/ 12 w 36"/>
                <a:gd name="T11" fmla="*/ 5 h 35"/>
                <a:gd name="T12" fmla="*/ 12 w 36"/>
                <a:gd name="T13" fmla="*/ 0 h 35"/>
                <a:gd name="T14" fmla="*/ 0 w 36"/>
                <a:gd name="T15" fmla="*/ 0 h 35"/>
                <a:gd name="T16" fmla="*/ 0 w 36"/>
                <a:gd name="T17" fmla="*/ 2 h 35"/>
                <a:gd name="T18" fmla="*/ 0 w 36"/>
                <a:gd name="T19" fmla="*/ 12 h 35"/>
                <a:gd name="T20" fmla="*/ 0 w 36"/>
                <a:gd name="T21" fmla="*/ 35 h 35"/>
                <a:gd name="T22" fmla="*/ 12 w 36"/>
                <a:gd name="T23" fmla="*/ 35 h 35"/>
                <a:gd name="T24" fmla="*/ 12 w 36"/>
                <a:gd name="T25" fmla="*/ 16 h 35"/>
                <a:gd name="T26" fmla="*/ 12 w 36"/>
                <a:gd name="T27" fmla="*/ 13 h 35"/>
                <a:gd name="T28" fmla="*/ 15 w 36"/>
                <a:gd name="T29" fmla="*/ 10 h 35"/>
                <a:gd name="T30" fmla="*/ 18 w 36"/>
                <a:gd name="T31" fmla="*/ 9 h 35"/>
                <a:gd name="T32" fmla="*/ 23 w 36"/>
                <a:gd name="T33" fmla="*/ 11 h 35"/>
                <a:gd name="T34" fmla="*/ 24 w 36"/>
                <a:gd name="T35" fmla="*/ 16 h 35"/>
                <a:gd name="T36" fmla="*/ 24 w 36"/>
                <a:gd name="T37" fmla="*/ 35 h 35"/>
                <a:gd name="T38" fmla="*/ 36 w 36"/>
                <a:gd name="T39" fmla="*/ 35 h 35"/>
                <a:gd name="T40" fmla="*/ 36 w 36"/>
                <a:gd name="T41" fmla="*/ 15 h 35"/>
                <a:gd name="T42" fmla="*/ 32 w 36"/>
                <a:gd name="T43" fmla="*/ 3 h 35"/>
                <a:gd name="T44" fmla="*/ 32 w 36"/>
                <a:gd name="T45" fmla="*/ 3 h 35"/>
                <a:gd name="T46" fmla="*/ 32 w 36"/>
                <a:gd name="T4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5">
                  <a:moveTo>
                    <a:pt x="32" y="3"/>
                  </a:moveTo>
                  <a:cubicBezTo>
                    <a:pt x="29" y="1"/>
                    <a:pt x="26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0" y="18"/>
                    <a:pt x="0" y="26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20" y="9"/>
                    <a:pt x="22" y="9"/>
                    <a:pt x="23" y="11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0"/>
                    <a:pt x="34" y="6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2152650" y="4338637"/>
              <a:ext cx="52388" cy="50800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1 h 12"/>
                <a:gd name="T4" fmla="*/ 0 w 13"/>
                <a:gd name="T5" fmla="*/ 6 h 12"/>
                <a:gd name="T6" fmla="*/ 2 w 13"/>
                <a:gd name="T7" fmla="*/ 10 h 12"/>
                <a:gd name="T8" fmla="*/ 6 w 13"/>
                <a:gd name="T9" fmla="*/ 12 h 12"/>
                <a:gd name="T10" fmla="*/ 6 w 13"/>
                <a:gd name="T11" fmla="*/ 12 h 12"/>
                <a:gd name="T12" fmla="*/ 11 w 13"/>
                <a:gd name="T13" fmla="*/ 10 h 12"/>
                <a:gd name="T14" fmla="*/ 13 w 13"/>
                <a:gd name="T15" fmla="*/ 6 h 12"/>
                <a:gd name="T16" fmla="*/ 11 w 13"/>
                <a:gd name="T17" fmla="*/ 1 h 12"/>
                <a:gd name="T18" fmla="*/ 6 w 13"/>
                <a:gd name="T19" fmla="*/ 0 h 12"/>
                <a:gd name="T20" fmla="*/ 6 w 13"/>
                <a:gd name="T21" fmla="*/ 0 h 12"/>
                <a:gd name="T22" fmla="*/ 6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0" y="11"/>
                    <a:pt x="11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1" name="Freeform 9"/>
          <p:cNvSpPr>
            <a:spLocks noEditPoints="1"/>
          </p:cNvSpPr>
          <p:nvPr userDrawn="1"/>
        </p:nvSpPr>
        <p:spPr bwMode="auto">
          <a:xfrm>
            <a:off x="590647" y="6352384"/>
            <a:ext cx="233363" cy="190500"/>
          </a:xfrm>
          <a:custGeom>
            <a:avLst/>
            <a:gdLst>
              <a:gd name="T0" fmla="*/ 51 w 58"/>
              <a:gd name="T1" fmla="*/ 7 h 46"/>
              <a:gd name="T2" fmla="*/ 56 w 58"/>
              <a:gd name="T3" fmla="*/ 1 h 46"/>
              <a:gd name="T4" fmla="*/ 49 w 58"/>
              <a:gd name="T5" fmla="*/ 3 h 46"/>
              <a:gd name="T6" fmla="*/ 40 w 58"/>
              <a:gd name="T7" fmla="*/ 0 h 46"/>
              <a:gd name="T8" fmla="*/ 32 w 58"/>
              <a:gd name="T9" fmla="*/ 3 h 46"/>
              <a:gd name="T10" fmla="*/ 28 w 58"/>
              <a:gd name="T11" fmla="*/ 12 h 46"/>
              <a:gd name="T12" fmla="*/ 29 w 58"/>
              <a:gd name="T13" fmla="*/ 14 h 46"/>
              <a:gd name="T14" fmla="*/ 4 w 58"/>
              <a:gd name="T15" fmla="*/ 2 h 46"/>
              <a:gd name="T16" fmla="*/ 3 w 58"/>
              <a:gd name="T17" fmla="*/ 8 h 46"/>
              <a:gd name="T18" fmla="*/ 8 w 58"/>
              <a:gd name="T19" fmla="*/ 18 h 46"/>
              <a:gd name="T20" fmla="*/ 3 w 58"/>
              <a:gd name="T21" fmla="*/ 16 h 46"/>
              <a:gd name="T22" fmla="*/ 5 w 58"/>
              <a:gd name="T23" fmla="*/ 24 h 46"/>
              <a:gd name="T24" fmla="*/ 12 w 58"/>
              <a:gd name="T25" fmla="*/ 28 h 46"/>
              <a:gd name="T26" fmla="*/ 9 w 58"/>
              <a:gd name="T27" fmla="*/ 28 h 46"/>
              <a:gd name="T28" fmla="*/ 7 w 58"/>
              <a:gd name="T29" fmla="*/ 28 h 46"/>
              <a:gd name="T30" fmla="*/ 11 w 58"/>
              <a:gd name="T31" fmla="*/ 34 h 46"/>
              <a:gd name="T32" fmla="*/ 18 w 58"/>
              <a:gd name="T33" fmla="*/ 36 h 46"/>
              <a:gd name="T34" fmla="*/ 3 w 58"/>
              <a:gd name="T35" fmla="*/ 41 h 46"/>
              <a:gd name="T36" fmla="*/ 0 w 58"/>
              <a:gd name="T37" fmla="*/ 41 h 46"/>
              <a:gd name="T38" fmla="*/ 19 w 58"/>
              <a:gd name="T39" fmla="*/ 46 h 46"/>
              <a:gd name="T40" fmla="*/ 37 w 58"/>
              <a:gd name="T41" fmla="*/ 41 h 46"/>
              <a:gd name="T42" fmla="*/ 48 w 58"/>
              <a:gd name="T43" fmla="*/ 29 h 46"/>
              <a:gd name="T44" fmla="*/ 52 w 58"/>
              <a:gd name="T45" fmla="*/ 13 h 46"/>
              <a:gd name="T46" fmla="*/ 52 w 58"/>
              <a:gd name="T47" fmla="*/ 11 h 46"/>
              <a:gd name="T48" fmla="*/ 58 w 58"/>
              <a:gd name="T49" fmla="*/ 5 h 46"/>
              <a:gd name="T50" fmla="*/ 51 w 58"/>
              <a:gd name="T51" fmla="*/ 7 h 46"/>
              <a:gd name="T52" fmla="*/ 51 w 58"/>
              <a:gd name="T53" fmla="*/ 7 h 46"/>
              <a:gd name="T54" fmla="*/ 51 w 58"/>
              <a:gd name="T5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" h="46">
                <a:moveTo>
                  <a:pt x="51" y="7"/>
                </a:moveTo>
                <a:cubicBezTo>
                  <a:pt x="54" y="6"/>
                  <a:pt x="56" y="3"/>
                  <a:pt x="56" y="1"/>
                </a:cubicBezTo>
                <a:cubicBezTo>
                  <a:pt x="54" y="2"/>
                  <a:pt x="51" y="3"/>
                  <a:pt x="49" y="3"/>
                </a:cubicBezTo>
                <a:cubicBezTo>
                  <a:pt x="47" y="1"/>
                  <a:pt x="44" y="0"/>
                  <a:pt x="40" y="0"/>
                </a:cubicBezTo>
                <a:cubicBezTo>
                  <a:pt x="37" y="0"/>
                  <a:pt x="34" y="1"/>
                  <a:pt x="32" y="3"/>
                </a:cubicBezTo>
                <a:cubicBezTo>
                  <a:pt x="30" y="6"/>
                  <a:pt x="28" y="8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19" y="14"/>
                  <a:pt x="11" y="10"/>
                  <a:pt x="4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12"/>
                  <a:pt x="5" y="15"/>
                  <a:pt x="8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9"/>
                  <a:pt x="4" y="22"/>
                  <a:pt x="5" y="24"/>
                </a:cubicBezTo>
                <a:cubicBezTo>
                  <a:pt x="7" y="26"/>
                  <a:pt x="9" y="27"/>
                  <a:pt x="12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8"/>
                  <a:pt x="7" y="28"/>
                </a:cubicBezTo>
                <a:cubicBezTo>
                  <a:pt x="8" y="30"/>
                  <a:pt x="9" y="32"/>
                  <a:pt x="11" y="34"/>
                </a:cubicBezTo>
                <a:cubicBezTo>
                  <a:pt x="13" y="35"/>
                  <a:pt x="15" y="36"/>
                  <a:pt x="18" y="36"/>
                </a:cubicBezTo>
                <a:cubicBezTo>
                  <a:pt x="14" y="40"/>
                  <a:pt x="9" y="41"/>
                  <a:pt x="3" y="41"/>
                </a:cubicBezTo>
                <a:cubicBezTo>
                  <a:pt x="2" y="41"/>
                  <a:pt x="1" y="41"/>
                  <a:pt x="0" y="41"/>
                </a:cubicBezTo>
                <a:cubicBezTo>
                  <a:pt x="6" y="45"/>
                  <a:pt x="12" y="46"/>
                  <a:pt x="19" y="46"/>
                </a:cubicBezTo>
                <a:cubicBezTo>
                  <a:pt x="25" y="46"/>
                  <a:pt x="31" y="45"/>
                  <a:pt x="37" y="41"/>
                </a:cubicBezTo>
                <a:cubicBezTo>
                  <a:pt x="42" y="38"/>
                  <a:pt x="46" y="34"/>
                  <a:pt x="48" y="29"/>
                </a:cubicBezTo>
                <a:cubicBezTo>
                  <a:pt x="51" y="24"/>
                  <a:pt x="52" y="18"/>
                  <a:pt x="52" y="13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0"/>
                  <a:pt x="56" y="8"/>
                  <a:pt x="58" y="5"/>
                </a:cubicBezTo>
                <a:cubicBezTo>
                  <a:pt x="56" y="6"/>
                  <a:pt x="54" y="7"/>
                  <a:pt x="51" y="7"/>
                </a:cubicBezTo>
                <a:close/>
                <a:moveTo>
                  <a:pt x="51" y="7"/>
                </a:moveTo>
                <a:cubicBezTo>
                  <a:pt x="51" y="7"/>
                  <a:pt x="51" y="7"/>
                  <a:pt x="51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845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AEF63-FBF5-4459-BC63-41A148B09500}" type="datetime1">
              <a:rPr lang="en-US" smtClean="0"/>
              <a:t>9/23/19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solidFill>
            <a:schemeClr val="accent3">
              <a:alpha val="50000"/>
            </a:schemeClr>
          </a:solidFill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6E69268-9C8B-4EBF-A9EE-DC5DC2D48D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970906" y="6342065"/>
            <a:ext cx="92075" cy="211138"/>
          </a:xfrm>
          <a:custGeom>
            <a:avLst/>
            <a:gdLst>
              <a:gd name="T0" fmla="*/ 15 w 23"/>
              <a:gd name="T1" fmla="*/ 17 h 51"/>
              <a:gd name="T2" fmla="*/ 15 w 23"/>
              <a:gd name="T3" fmla="*/ 12 h 51"/>
              <a:gd name="T4" fmla="*/ 16 w 23"/>
              <a:gd name="T5" fmla="*/ 11 h 51"/>
              <a:gd name="T6" fmla="*/ 16 w 23"/>
              <a:gd name="T7" fmla="*/ 10 h 51"/>
              <a:gd name="T8" fmla="*/ 17 w 23"/>
              <a:gd name="T9" fmla="*/ 9 h 51"/>
              <a:gd name="T10" fmla="*/ 19 w 23"/>
              <a:gd name="T11" fmla="*/ 9 h 51"/>
              <a:gd name="T12" fmla="*/ 23 w 23"/>
              <a:gd name="T13" fmla="*/ 9 h 51"/>
              <a:gd name="T14" fmla="*/ 23 w 23"/>
              <a:gd name="T15" fmla="*/ 0 h 51"/>
              <a:gd name="T16" fmla="*/ 16 w 23"/>
              <a:gd name="T17" fmla="*/ 0 h 51"/>
              <a:gd name="T18" fmla="*/ 8 w 23"/>
              <a:gd name="T19" fmla="*/ 3 h 51"/>
              <a:gd name="T20" fmla="*/ 5 w 23"/>
              <a:gd name="T21" fmla="*/ 11 h 51"/>
              <a:gd name="T22" fmla="*/ 5 w 23"/>
              <a:gd name="T23" fmla="*/ 17 h 51"/>
              <a:gd name="T24" fmla="*/ 0 w 23"/>
              <a:gd name="T25" fmla="*/ 17 h 51"/>
              <a:gd name="T26" fmla="*/ 0 w 23"/>
              <a:gd name="T27" fmla="*/ 25 h 51"/>
              <a:gd name="T28" fmla="*/ 5 w 23"/>
              <a:gd name="T29" fmla="*/ 25 h 51"/>
              <a:gd name="T30" fmla="*/ 5 w 23"/>
              <a:gd name="T31" fmla="*/ 51 h 51"/>
              <a:gd name="T32" fmla="*/ 15 w 23"/>
              <a:gd name="T33" fmla="*/ 51 h 51"/>
              <a:gd name="T34" fmla="*/ 15 w 23"/>
              <a:gd name="T35" fmla="*/ 25 h 51"/>
              <a:gd name="T36" fmla="*/ 23 w 23"/>
              <a:gd name="T37" fmla="*/ 25 h 51"/>
              <a:gd name="T38" fmla="*/ 23 w 23"/>
              <a:gd name="T39" fmla="*/ 17 h 51"/>
              <a:gd name="T40" fmla="*/ 15 w 23"/>
              <a:gd name="T41" fmla="*/ 17 h 51"/>
              <a:gd name="T42" fmla="*/ 15 w 23"/>
              <a:gd name="T43" fmla="*/ 17 h 51"/>
              <a:gd name="T44" fmla="*/ 15 w 23"/>
              <a:gd name="T45" fmla="*/ 17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" h="51">
                <a:moveTo>
                  <a:pt x="15" y="17"/>
                </a:moveTo>
                <a:cubicBezTo>
                  <a:pt x="15" y="12"/>
                  <a:pt x="15" y="12"/>
                  <a:pt x="15" y="12"/>
                </a:cubicBezTo>
                <a:cubicBezTo>
                  <a:pt x="15" y="11"/>
                  <a:pt x="16" y="11"/>
                  <a:pt x="16" y="11"/>
                </a:cubicBezTo>
                <a:cubicBezTo>
                  <a:pt x="16" y="10"/>
                  <a:pt x="16" y="10"/>
                  <a:pt x="16" y="10"/>
                </a:cubicBezTo>
                <a:cubicBezTo>
                  <a:pt x="16" y="9"/>
                  <a:pt x="17" y="9"/>
                  <a:pt x="17" y="9"/>
                </a:cubicBezTo>
                <a:cubicBezTo>
                  <a:pt x="18" y="9"/>
                  <a:pt x="18" y="9"/>
                  <a:pt x="19" y="9"/>
                </a:cubicBezTo>
                <a:cubicBezTo>
                  <a:pt x="23" y="9"/>
                  <a:pt x="23" y="9"/>
                  <a:pt x="23" y="9"/>
                </a:cubicBezTo>
                <a:cubicBezTo>
                  <a:pt x="23" y="0"/>
                  <a:pt x="23" y="0"/>
                  <a:pt x="23" y="0"/>
                </a:cubicBezTo>
                <a:cubicBezTo>
                  <a:pt x="16" y="0"/>
                  <a:pt x="16" y="0"/>
                  <a:pt x="16" y="0"/>
                </a:cubicBezTo>
                <a:cubicBezTo>
                  <a:pt x="12" y="0"/>
                  <a:pt x="9" y="1"/>
                  <a:pt x="8" y="3"/>
                </a:cubicBezTo>
                <a:cubicBezTo>
                  <a:pt x="6" y="5"/>
                  <a:pt x="5" y="7"/>
                  <a:pt x="5" y="11"/>
                </a:cubicBezTo>
                <a:cubicBezTo>
                  <a:pt x="5" y="17"/>
                  <a:pt x="5" y="17"/>
                  <a:pt x="5" y="17"/>
                </a:cubicBezTo>
                <a:cubicBezTo>
                  <a:pt x="0" y="17"/>
                  <a:pt x="0" y="17"/>
                  <a:pt x="0" y="17"/>
                </a:cubicBezTo>
                <a:cubicBezTo>
                  <a:pt x="0" y="25"/>
                  <a:pt x="0" y="25"/>
                  <a:pt x="0" y="25"/>
                </a:cubicBezTo>
                <a:cubicBezTo>
                  <a:pt x="5" y="25"/>
                  <a:pt x="5" y="25"/>
                  <a:pt x="5" y="25"/>
                </a:cubicBezTo>
                <a:cubicBezTo>
                  <a:pt x="5" y="51"/>
                  <a:pt x="5" y="51"/>
                  <a:pt x="5" y="51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25"/>
                  <a:pt x="15" y="25"/>
                  <a:pt x="15" y="25"/>
                </a:cubicBezTo>
                <a:cubicBezTo>
                  <a:pt x="23" y="25"/>
                  <a:pt x="23" y="25"/>
                  <a:pt x="23" y="25"/>
                </a:cubicBezTo>
                <a:cubicBezTo>
                  <a:pt x="23" y="17"/>
                  <a:pt x="23" y="17"/>
                  <a:pt x="23" y="17"/>
                </a:cubicBezTo>
                <a:lnTo>
                  <a:pt x="15" y="17"/>
                </a:lnTo>
                <a:close/>
                <a:moveTo>
                  <a:pt x="15" y="17"/>
                </a:moveTo>
                <a:cubicBezTo>
                  <a:pt x="15" y="17"/>
                  <a:pt x="15" y="17"/>
                  <a:pt x="15" y="17"/>
                </a:cubicBezTo>
              </a:path>
            </a:pathLst>
          </a:custGeom>
          <a:solidFill>
            <a:schemeClr val="tx1">
              <a:alpha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39373" y="6342065"/>
            <a:ext cx="217488" cy="211139"/>
            <a:chOff x="2152650" y="4338637"/>
            <a:chExt cx="217488" cy="211139"/>
          </a:xfrm>
          <a:solidFill>
            <a:schemeClr val="tx1">
              <a:alpha val="25000"/>
            </a:schemeClr>
          </a:solidFill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2157413" y="4405313"/>
              <a:ext cx="44450" cy="14446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2225675" y="4405313"/>
              <a:ext cx="144463" cy="144463"/>
            </a:xfrm>
            <a:custGeom>
              <a:avLst/>
              <a:gdLst>
                <a:gd name="T0" fmla="*/ 32 w 36"/>
                <a:gd name="T1" fmla="*/ 3 h 35"/>
                <a:gd name="T2" fmla="*/ 22 w 36"/>
                <a:gd name="T3" fmla="*/ 0 h 35"/>
                <a:gd name="T4" fmla="*/ 18 w 36"/>
                <a:gd name="T5" fmla="*/ 0 h 35"/>
                <a:gd name="T6" fmla="*/ 15 w 36"/>
                <a:gd name="T7" fmla="*/ 2 h 35"/>
                <a:gd name="T8" fmla="*/ 13 w 36"/>
                <a:gd name="T9" fmla="*/ 3 h 35"/>
                <a:gd name="T10" fmla="*/ 12 w 36"/>
                <a:gd name="T11" fmla="*/ 5 h 35"/>
                <a:gd name="T12" fmla="*/ 12 w 36"/>
                <a:gd name="T13" fmla="*/ 0 h 35"/>
                <a:gd name="T14" fmla="*/ 0 w 36"/>
                <a:gd name="T15" fmla="*/ 0 h 35"/>
                <a:gd name="T16" fmla="*/ 0 w 36"/>
                <a:gd name="T17" fmla="*/ 2 h 35"/>
                <a:gd name="T18" fmla="*/ 0 w 36"/>
                <a:gd name="T19" fmla="*/ 12 h 35"/>
                <a:gd name="T20" fmla="*/ 0 w 36"/>
                <a:gd name="T21" fmla="*/ 35 h 35"/>
                <a:gd name="T22" fmla="*/ 12 w 36"/>
                <a:gd name="T23" fmla="*/ 35 h 35"/>
                <a:gd name="T24" fmla="*/ 12 w 36"/>
                <a:gd name="T25" fmla="*/ 16 h 35"/>
                <a:gd name="T26" fmla="*/ 12 w 36"/>
                <a:gd name="T27" fmla="*/ 13 h 35"/>
                <a:gd name="T28" fmla="*/ 15 w 36"/>
                <a:gd name="T29" fmla="*/ 10 h 35"/>
                <a:gd name="T30" fmla="*/ 18 w 36"/>
                <a:gd name="T31" fmla="*/ 9 h 35"/>
                <a:gd name="T32" fmla="*/ 23 w 36"/>
                <a:gd name="T33" fmla="*/ 11 h 35"/>
                <a:gd name="T34" fmla="*/ 24 w 36"/>
                <a:gd name="T35" fmla="*/ 16 h 35"/>
                <a:gd name="T36" fmla="*/ 24 w 36"/>
                <a:gd name="T37" fmla="*/ 35 h 35"/>
                <a:gd name="T38" fmla="*/ 36 w 36"/>
                <a:gd name="T39" fmla="*/ 35 h 35"/>
                <a:gd name="T40" fmla="*/ 36 w 36"/>
                <a:gd name="T41" fmla="*/ 15 h 35"/>
                <a:gd name="T42" fmla="*/ 32 w 36"/>
                <a:gd name="T43" fmla="*/ 3 h 35"/>
                <a:gd name="T44" fmla="*/ 32 w 36"/>
                <a:gd name="T45" fmla="*/ 3 h 35"/>
                <a:gd name="T46" fmla="*/ 32 w 36"/>
                <a:gd name="T47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6" h="35">
                  <a:moveTo>
                    <a:pt x="32" y="3"/>
                  </a:moveTo>
                  <a:cubicBezTo>
                    <a:pt x="29" y="1"/>
                    <a:pt x="26" y="0"/>
                    <a:pt x="22" y="0"/>
                  </a:cubicBezTo>
                  <a:cubicBezTo>
                    <a:pt x="21" y="0"/>
                    <a:pt x="19" y="0"/>
                    <a:pt x="18" y="0"/>
                  </a:cubicBezTo>
                  <a:cubicBezTo>
                    <a:pt x="17" y="0"/>
                    <a:pt x="16" y="1"/>
                    <a:pt x="15" y="2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7"/>
                    <a:pt x="0" y="12"/>
                  </a:cubicBezTo>
                  <a:cubicBezTo>
                    <a:pt x="0" y="18"/>
                    <a:pt x="0" y="26"/>
                    <a:pt x="0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4"/>
                    <a:pt x="12" y="14"/>
                    <a:pt x="12" y="13"/>
                  </a:cubicBezTo>
                  <a:cubicBezTo>
                    <a:pt x="13" y="12"/>
                    <a:pt x="14" y="11"/>
                    <a:pt x="15" y="10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20" y="9"/>
                    <a:pt x="22" y="9"/>
                    <a:pt x="23" y="11"/>
                  </a:cubicBezTo>
                  <a:cubicBezTo>
                    <a:pt x="24" y="12"/>
                    <a:pt x="24" y="14"/>
                    <a:pt x="24" y="16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6" y="10"/>
                    <a:pt x="34" y="6"/>
                    <a:pt x="32" y="3"/>
                  </a:cubicBezTo>
                  <a:close/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Freeform 8"/>
            <p:cNvSpPr>
              <a:spLocks noEditPoints="1"/>
            </p:cNvSpPr>
            <p:nvPr userDrawn="1"/>
          </p:nvSpPr>
          <p:spPr bwMode="auto">
            <a:xfrm>
              <a:off x="2152650" y="4338637"/>
              <a:ext cx="52388" cy="50800"/>
            </a:xfrm>
            <a:custGeom>
              <a:avLst/>
              <a:gdLst>
                <a:gd name="T0" fmla="*/ 6 w 13"/>
                <a:gd name="T1" fmla="*/ 0 h 12"/>
                <a:gd name="T2" fmla="*/ 2 w 13"/>
                <a:gd name="T3" fmla="*/ 1 h 12"/>
                <a:gd name="T4" fmla="*/ 0 w 13"/>
                <a:gd name="T5" fmla="*/ 6 h 12"/>
                <a:gd name="T6" fmla="*/ 2 w 13"/>
                <a:gd name="T7" fmla="*/ 10 h 12"/>
                <a:gd name="T8" fmla="*/ 6 w 13"/>
                <a:gd name="T9" fmla="*/ 12 h 12"/>
                <a:gd name="T10" fmla="*/ 6 w 13"/>
                <a:gd name="T11" fmla="*/ 12 h 12"/>
                <a:gd name="T12" fmla="*/ 11 w 13"/>
                <a:gd name="T13" fmla="*/ 10 h 12"/>
                <a:gd name="T14" fmla="*/ 13 w 13"/>
                <a:gd name="T15" fmla="*/ 6 h 12"/>
                <a:gd name="T16" fmla="*/ 11 w 13"/>
                <a:gd name="T17" fmla="*/ 1 h 12"/>
                <a:gd name="T18" fmla="*/ 6 w 13"/>
                <a:gd name="T19" fmla="*/ 0 h 12"/>
                <a:gd name="T20" fmla="*/ 6 w 13"/>
                <a:gd name="T21" fmla="*/ 0 h 12"/>
                <a:gd name="T22" fmla="*/ 6 w 13"/>
                <a:gd name="T2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2">
                  <a:moveTo>
                    <a:pt x="6" y="0"/>
                  </a:moveTo>
                  <a:cubicBezTo>
                    <a:pt x="4" y="0"/>
                    <a:pt x="3" y="0"/>
                    <a:pt x="2" y="1"/>
                  </a:cubicBezTo>
                  <a:cubicBezTo>
                    <a:pt x="0" y="2"/>
                    <a:pt x="0" y="4"/>
                    <a:pt x="0" y="6"/>
                  </a:cubicBezTo>
                  <a:cubicBezTo>
                    <a:pt x="0" y="7"/>
                    <a:pt x="0" y="9"/>
                    <a:pt x="2" y="10"/>
                  </a:cubicBezTo>
                  <a:cubicBezTo>
                    <a:pt x="3" y="11"/>
                    <a:pt x="4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2"/>
                    <a:pt x="10" y="11"/>
                    <a:pt x="11" y="10"/>
                  </a:cubicBezTo>
                  <a:cubicBezTo>
                    <a:pt x="12" y="9"/>
                    <a:pt x="13" y="7"/>
                    <a:pt x="13" y="6"/>
                  </a:cubicBezTo>
                  <a:cubicBezTo>
                    <a:pt x="13" y="4"/>
                    <a:pt x="12" y="2"/>
                    <a:pt x="11" y="1"/>
                  </a:cubicBezTo>
                  <a:cubicBezTo>
                    <a:pt x="10" y="0"/>
                    <a:pt x="8" y="0"/>
                    <a:pt x="6" y="0"/>
                  </a:cubicBezTo>
                  <a:close/>
                  <a:moveTo>
                    <a:pt x="6" y="0"/>
                  </a:moveTo>
                  <a:cubicBezTo>
                    <a:pt x="6" y="0"/>
                    <a:pt x="6" y="0"/>
                    <a:pt x="6" y="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10" name="Freeform 9"/>
          <p:cNvSpPr>
            <a:spLocks noEditPoints="1"/>
          </p:cNvSpPr>
          <p:nvPr userDrawn="1"/>
        </p:nvSpPr>
        <p:spPr bwMode="auto">
          <a:xfrm>
            <a:off x="590647" y="6352384"/>
            <a:ext cx="233363" cy="190500"/>
          </a:xfrm>
          <a:custGeom>
            <a:avLst/>
            <a:gdLst>
              <a:gd name="T0" fmla="*/ 51 w 58"/>
              <a:gd name="T1" fmla="*/ 7 h 46"/>
              <a:gd name="T2" fmla="*/ 56 w 58"/>
              <a:gd name="T3" fmla="*/ 1 h 46"/>
              <a:gd name="T4" fmla="*/ 49 w 58"/>
              <a:gd name="T5" fmla="*/ 3 h 46"/>
              <a:gd name="T6" fmla="*/ 40 w 58"/>
              <a:gd name="T7" fmla="*/ 0 h 46"/>
              <a:gd name="T8" fmla="*/ 32 w 58"/>
              <a:gd name="T9" fmla="*/ 3 h 46"/>
              <a:gd name="T10" fmla="*/ 28 w 58"/>
              <a:gd name="T11" fmla="*/ 12 h 46"/>
              <a:gd name="T12" fmla="*/ 29 w 58"/>
              <a:gd name="T13" fmla="*/ 14 h 46"/>
              <a:gd name="T14" fmla="*/ 4 w 58"/>
              <a:gd name="T15" fmla="*/ 2 h 46"/>
              <a:gd name="T16" fmla="*/ 3 w 58"/>
              <a:gd name="T17" fmla="*/ 8 h 46"/>
              <a:gd name="T18" fmla="*/ 8 w 58"/>
              <a:gd name="T19" fmla="*/ 18 h 46"/>
              <a:gd name="T20" fmla="*/ 3 w 58"/>
              <a:gd name="T21" fmla="*/ 16 h 46"/>
              <a:gd name="T22" fmla="*/ 5 w 58"/>
              <a:gd name="T23" fmla="*/ 24 h 46"/>
              <a:gd name="T24" fmla="*/ 12 w 58"/>
              <a:gd name="T25" fmla="*/ 28 h 46"/>
              <a:gd name="T26" fmla="*/ 9 w 58"/>
              <a:gd name="T27" fmla="*/ 28 h 46"/>
              <a:gd name="T28" fmla="*/ 7 w 58"/>
              <a:gd name="T29" fmla="*/ 28 h 46"/>
              <a:gd name="T30" fmla="*/ 11 w 58"/>
              <a:gd name="T31" fmla="*/ 34 h 46"/>
              <a:gd name="T32" fmla="*/ 18 w 58"/>
              <a:gd name="T33" fmla="*/ 36 h 46"/>
              <a:gd name="T34" fmla="*/ 3 w 58"/>
              <a:gd name="T35" fmla="*/ 41 h 46"/>
              <a:gd name="T36" fmla="*/ 0 w 58"/>
              <a:gd name="T37" fmla="*/ 41 h 46"/>
              <a:gd name="T38" fmla="*/ 19 w 58"/>
              <a:gd name="T39" fmla="*/ 46 h 46"/>
              <a:gd name="T40" fmla="*/ 37 w 58"/>
              <a:gd name="T41" fmla="*/ 41 h 46"/>
              <a:gd name="T42" fmla="*/ 48 w 58"/>
              <a:gd name="T43" fmla="*/ 29 h 46"/>
              <a:gd name="T44" fmla="*/ 52 w 58"/>
              <a:gd name="T45" fmla="*/ 13 h 46"/>
              <a:gd name="T46" fmla="*/ 52 w 58"/>
              <a:gd name="T47" fmla="*/ 11 h 46"/>
              <a:gd name="T48" fmla="*/ 58 w 58"/>
              <a:gd name="T49" fmla="*/ 5 h 46"/>
              <a:gd name="T50" fmla="*/ 51 w 58"/>
              <a:gd name="T51" fmla="*/ 7 h 46"/>
              <a:gd name="T52" fmla="*/ 51 w 58"/>
              <a:gd name="T53" fmla="*/ 7 h 46"/>
              <a:gd name="T54" fmla="*/ 51 w 58"/>
              <a:gd name="T55" fmla="*/ 7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8" h="46">
                <a:moveTo>
                  <a:pt x="51" y="7"/>
                </a:moveTo>
                <a:cubicBezTo>
                  <a:pt x="54" y="6"/>
                  <a:pt x="56" y="3"/>
                  <a:pt x="56" y="1"/>
                </a:cubicBezTo>
                <a:cubicBezTo>
                  <a:pt x="54" y="2"/>
                  <a:pt x="51" y="3"/>
                  <a:pt x="49" y="3"/>
                </a:cubicBezTo>
                <a:cubicBezTo>
                  <a:pt x="47" y="1"/>
                  <a:pt x="44" y="0"/>
                  <a:pt x="40" y="0"/>
                </a:cubicBezTo>
                <a:cubicBezTo>
                  <a:pt x="37" y="0"/>
                  <a:pt x="34" y="1"/>
                  <a:pt x="32" y="3"/>
                </a:cubicBezTo>
                <a:cubicBezTo>
                  <a:pt x="30" y="6"/>
                  <a:pt x="28" y="8"/>
                  <a:pt x="28" y="12"/>
                </a:cubicBezTo>
                <a:cubicBezTo>
                  <a:pt x="28" y="13"/>
                  <a:pt x="29" y="13"/>
                  <a:pt x="29" y="14"/>
                </a:cubicBezTo>
                <a:cubicBezTo>
                  <a:pt x="19" y="14"/>
                  <a:pt x="11" y="10"/>
                  <a:pt x="4" y="2"/>
                </a:cubicBezTo>
                <a:cubicBezTo>
                  <a:pt x="3" y="4"/>
                  <a:pt x="3" y="6"/>
                  <a:pt x="3" y="8"/>
                </a:cubicBezTo>
                <a:cubicBezTo>
                  <a:pt x="3" y="12"/>
                  <a:pt x="5" y="15"/>
                  <a:pt x="8" y="18"/>
                </a:cubicBezTo>
                <a:cubicBezTo>
                  <a:pt x="6" y="18"/>
                  <a:pt x="4" y="17"/>
                  <a:pt x="3" y="16"/>
                </a:cubicBezTo>
                <a:cubicBezTo>
                  <a:pt x="3" y="19"/>
                  <a:pt x="4" y="22"/>
                  <a:pt x="5" y="24"/>
                </a:cubicBezTo>
                <a:cubicBezTo>
                  <a:pt x="7" y="26"/>
                  <a:pt x="9" y="27"/>
                  <a:pt x="12" y="28"/>
                </a:cubicBezTo>
                <a:cubicBezTo>
                  <a:pt x="11" y="28"/>
                  <a:pt x="10" y="28"/>
                  <a:pt x="9" y="28"/>
                </a:cubicBezTo>
                <a:cubicBezTo>
                  <a:pt x="8" y="28"/>
                  <a:pt x="7" y="28"/>
                  <a:pt x="7" y="28"/>
                </a:cubicBezTo>
                <a:cubicBezTo>
                  <a:pt x="8" y="30"/>
                  <a:pt x="9" y="32"/>
                  <a:pt x="11" y="34"/>
                </a:cubicBezTo>
                <a:cubicBezTo>
                  <a:pt x="13" y="35"/>
                  <a:pt x="15" y="36"/>
                  <a:pt x="18" y="36"/>
                </a:cubicBezTo>
                <a:cubicBezTo>
                  <a:pt x="14" y="40"/>
                  <a:pt x="9" y="41"/>
                  <a:pt x="3" y="41"/>
                </a:cubicBezTo>
                <a:cubicBezTo>
                  <a:pt x="2" y="41"/>
                  <a:pt x="1" y="41"/>
                  <a:pt x="0" y="41"/>
                </a:cubicBezTo>
                <a:cubicBezTo>
                  <a:pt x="6" y="45"/>
                  <a:pt x="12" y="46"/>
                  <a:pt x="19" y="46"/>
                </a:cubicBezTo>
                <a:cubicBezTo>
                  <a:pt x="25" y="46"/>
                  <a:pt x="31" y="45"/>
                  <a:pt x="37" y="41"/>
                </a:cubicBezTo>
                <a:cubicBezTo>
                  <a:pt x="42" y="38"/>
                  <a:pt x="46" y="34"/>
                  <a:pt x="48" y="29"/>
                </a:cubicBezTo>
                <a:cubicBezTo>
                  <a:pt x="51" y="24"/>
                  <a:pt x="52" y="18"/>
                  <a:pt x="52" y="13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0"/>
                  <a:pt x="56" y="8"/>
                  <a:pt x="58" y="5"/>
                </a:cubicBezTo>
                <a:cubicBezTo>
                  <a:pt x="56" y="6"/>
                  <a:pt x="54" y="7"/>
                  <a:pt x="51" y="7"/>
                </a:cubicBezTo>
                <a:close/>
                <a:moveTo>
                  <a:pt x="51" y="7"/>
                </a:moveTo>
                <a:cubicBezTo>
                  <a:pt x="51" y="7"/>
                  <a:pt x="51" y="7"/>
                  <a:pt x="51" y="7"/>
                </a:cubicBezTo>
              </a:path>
            </a:pathLst>
          </a:custGeom>
          <a:solidFill>
            <a:schemeClr val="tx1">
              <a:alpha val="25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8124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9"/>
            <a:ext cx="10969943" cy="7110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138425"/>
            <a:ext cx="10969943" cy="4987739"/>
          </a:xfrm>
          <a:prstGeom prst="rect">
            <a:avLst/>
          </a:prstGeom>
        </p:spPr>
        <p:txBody>
          <a:bodyPr vert="horz" lIns="0" tIns="60949" rIns="0" bIns="6094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248400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6AF6C-3552-4908-B2F1-45F9137198C6}" type="datetime1">
              <a:rPr lang="en-US" smtClean="0"/>
              <a:t>9/23/19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248400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07665" y="6248400"/>
            <a:ext cx="379572" cy="3651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08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50" r:id="rId2"/>
    <p:sldLayoutId id="2147483652" r:id="rId3"/>
    <p:sldLayoutId id="2147483664" r:id="rId4"/>
    <p:sldLayoutId id="2147483654" r:id="rId5"/>
    <p:sldLayoutId id="2147483663" r:id="rId6"/>
    <p:sldLayoutId id="2147483655" r:id="rId7"/>
  </p:sldLayoutIdLst>
  <p:hf hdr="0" ftr="0" dt="0"/>
  <p:txStyles>
    <p:titleStyle>
      <a:lvl1pPr algn="ctr" defTabSz="1218987" rtl="0" eaLnBrk="1" latinLnBrk="0" hangingPunct="1">
        <a:spcBef>
          <a:spcPct val="0"/>
        </a:spcBef>
        <a:buNone/>
        <a:defRPr sz="36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09494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218986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828480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37973" indent="0" algn="l" defTabSz="1218987" rtl="0" eaLnBrk="1" latinLnBrk="0" hangingPunct="1">
        <a:spcBef>
          <a:spcPct val="20000"/>
        </a:spcBef>
        <a:buFontTx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0413" y="3505200"/>
            <a:ext cx="10515600" cy="2667000"/>
          </a:xfrm>
        </p:spPr>
        <p:txBody>
          <a:bodyPr anchor="ctr">
            <a:normAutofit/>
          </a:bodyPr>
          <a:lstStyle/>
          <a:p>
            <a:pPr algn="l"/>
            <a:r>
              <a:rPr lang="en-IN" sz="4800" b="1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School of Global </a:t>
            </a:r>
            <a:r>
              <a:rPr lang="en-IN" sz="4800" b="1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Affairs &amp; </a:t>
            </a:r>
            <a:r>
              <a:rPr lang="en-IN" sz="4800" b="1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  <a:t>Public Policy (GAPP)</a:t>
            </a:r>
            <a:br>
              <a:rPr lang="en-IN" sz="4800" b="1" dirty="0" smtClean="0">
                <a:solidFill>
                  <a:schemeClr val="bg1"/>
                </a:solidFill>
                <a:latin typeface="Bodoni MT Condensed" panose="02070606080606020203" pitchFamily="18" charset="0"/>
              </a:rPr>
            </a:br>
            <a:r>
              <a:rPr lang="en-IN" b="1" dirty="0" smtClean="0">
                <a:solidFill>
                  <a:schemeClr val="accent6">
                    <a:lumMod val="75000"/>
                  </a:schemeClr>
                </a:solidFill>
                <a:latin typeface="Bodoni MT Condensed" panose="02070606080606020203" pitchFamily="18" charset="0"/>
              </a:rPr>
              <a:t>Business Plan 2020-2022</a:t>
            </a:r>
            <a:endParaRPr lang="en-US" b="1" dirty="0">
              <a:solidFill>
                <a:schemeClr val="accent6">
                  <a:lumMod val="75000"/>
                </a:schemeClr>
              </a:solidFill>
              <a:latin typeface="Bodoni MT Condensed" panose="02070606080606020203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75" y="2245776"/>
            <a:ext cx="4728608" cy="1488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1"/>
            <a:ext cx="12188824" cy="685800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012" y="533400"/>
            <a:ext cx="9618941" cy="56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32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2188824" cy="590154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12" y="533400"/>
            <a:ext cx="8630334" cy="566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80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2188824" cy="685800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12" y="817466"/>
            <a:ext cx="10768696" cy="47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3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2188824" cy="685800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21" y="964240"/>
            <a:ext cx="11390491" cy="473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460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807665" y="6492875"/>
            <a:ext cx="379572" cy="365125"/>
          </a:xfrm>
        </p:spPr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248400"/>
            <a:ext cx="3237091" cy="45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" y="1"/>
            <a:ext cx="12188824" cy="533400"/>
          </a:xfrm>
          <a:prstGeom prst="rect">
            <a:avLst/>
          </a:prstGeom>
        </p:spPr>
        <p:txBody>
          <a:bodyPr vert="horz" lIns="0" tIns="60949" rIns="0" bIns="60949" rtlCol="0" anchor="ctr">
            <a:normAutofit fontScale="92500" lnSpcReduction="10000"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542501"/>
            <a:ext cx="8912220" cy="562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292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" y="0"/>
            <a:ext cx="12188824" cy="709233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012" y="669095"/>
            <a:ext cx="8701760" cy="537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1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2" y="2438400"/>
            <a:ext cx="10969943" cy="711081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chemeClr val="accent4"/>
                </a:solidFill>
              </a:rPr>
              <a:t>DISCUSSION &amp; QUESTIONS</a:t>
            </a:r>
            <a:endParaRPr lang="en-US" sz="4800" dirty="0">
              <a:solidFill>
                <a:schemeClr val="accent4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385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4811712" y="1374775"/>
            <a:ext cx="393700" cy="836613"/>
          </a:xfrm>
          <a:custGeom>
            <a:avLst/>
            <a:gdLst>
              <a:gd name="T0" fmla="*/ 85 w 248"/>
              <a:gd name="T1" fmla="*/ 78 h 527"/>
              <a:gd name="T2" fmla="*/ 0 w 248"/>
              <a:gd name="T3" fmla="*/ 78 h 527"/>
              <a:gd name="T4" fmla="*/ 0 w 248"/>
              <a:gd name="T5" fmla="*/ 0 h 527"/>
              <a:gd name="T6" fmla="*/ 248 w 248"/>
              <a:gd name="T7" fmla="*/ 0 h 527"/>
              <a:gd name="T8" fmla="*/ 248 w 248"/>
              <a:gd name="T9" fmla="*/ 78 h 527"/>
              <a:gd name="T10" fmla="*/ 164 w 248"/>
              <a:gd name="T11" fmla="*/ 78 h 527"/>
              <a:gd name="T12" fmla="*/ 164 w 248"/>
              <a:gd name="T13" fmla="*/ 527 h 527"/>
              <a:gd name="T14" fmla="*/ 85 w 248"/>
              <a:gd name="T15" fmla="*/ 527 h 527"/>
              <a:gd name="T16" fmla="*/ 85 w 248"/>
              <a:gd name="T17" fmla="*/ 78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48" h="527">
                <a:moveTo>
                  <a:pt x="85" y="78"/>
                </a:moveTo>
                <a:lnTo>
                  <a:pt x="0" y="78"/>
                </a:lnTo>
                <a:lnTo>
                  <a:pt x="0" y="0"/>
                </a:lnTo>
                <a:lnTo>
                  <a:pt x="248" y="0"/>
                </a:lnTo>
                <a:lnTo>
                  <a:pt x="248" y="78"/>
                </a:lnTo>
                <a:lnTo>
                  <a:pt x="164" y="78"/>
                </a:lnTo>
                <a:lnTo>
                  <a:pt x="164" y="527"/>
                </a:lnTo>
                <a:lnTo>
                  <a:pt x="85" y="527"/>
                </a:lnTo>
                <a:lnTo>
                  <a:pt x="85" y="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1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307012" y="1374775"/>
            <a:ext cx="406400" cy="836613"/>
          </a:xfrm>
          <a:custGeom>
            <a:avLst/>
            <a:gdLst>
              <a:gd name="T0" fmla="*/ 79 w 256"/>
              <a:gd name="T1" fmla="*/ 304 h 527"/>
              <a:gd name="T2" fmla="*/ 79 w 256"/>
              <a:gd name="T3" fmla="*/ 527 h 527"/>
              <a:gd name="T4" fmla="*/ 0 w 256"/>
              <a:gd name="T5" fmla="*/ 527 h 527"/>
              <a:gd name="T6" fmla="*/ 0 w 256"/>
              <a:gd name="T7" fmla="*/ 0 h 527"/>
              <a:gd name="T8" fmla="*/ 79 w 256"/>
              <a:gd name="T9" fmla="*/ 0 h 527"/>
              <a:gd name="T10" fmla="*/ 79 w 256"/>
              <a:gd name="T11" fmla="*/ 223 h 527"/>
              <a:gd name="T12" fmla="*/ 177 w 256"/>
              <a:gd name="T13" fmla="*/ 223 h 527"/>
              <a:gd name="T14" fmla="*/ 177 w 256"/>
              <a:gd name="T15" fmla="*/ 0 h 527"/>
              <a:gd name="T16" fmla="*/ 256 w 256"/>
              <a:gd name="T17" fmla="*/ 0 h 527"/>
              <a:gd name="T18" fmla="*/ 256 w 256"/>
              <a:gd name="T19" fmla="*/ 527 h 527"/>
              <a:gd name="T20" fmla="*/ 177 w 256"/>
              <a:gd name="T21" fmla="*/ 527 h 527"/>
              <a:gd name="T22" fmla="*/ 177 w 256"/>
              <a:gd name="T23" fmla="*/ 304 h 527"/>
              <a:gd name="T24" fmla="*/ 79 w 256"/>
              <a:gd name="T25" fmla="*/ 304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6" h="527">
                <a:moveTo>
                  <a:pt x="79" y="304"/>
                </a:moveTo>
                <a:lnTo>
                  <a:pt x="79" y="527"/>
                </a:lnTo>
                <a:lnTo>
                  <a:pt x="0" y="527"/>
                </a:lnTo>
                <a:lnTo>
                  <a:pt x="0" y="0"/>
                </a:lnTo>
                <a:lnTo>
                  <a:pt x="79" y="0"/>
                </a:lnTo>
                <a:lnTo>
                  <a:pt x="79" y="223"/>
                </a:lnTo>
                <a:lnTo>
                  <a:pt x="177" y="223"/>
                </a:lnTo>
                <a:lnTo>
                  <a:pt x="177" y="0"/>
                </a:lnTo>
                <a:lnTo>
                  <a:pt x="256" y="0"/>
                </a:lnTo>
                <a:lnTo>
                  <a:pt x="256" y="527"/>
                </a:lnTo>
                <a:lnTo>
                  <a:pt x="177" y="527"/>
                </a:lnTo>
                <a:lnTo>
                  <a:pt x="177" y="304"/>
                </a:lnTo>
                <a:lnTo>
                  <a:pt x="79" y="3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1"/>
              </a:solidFill>
            </a:endParaRPr>
          </a:p>
        </p:txBody>
      </p:sp>
      <p:sp>
        <p:nvSpPr>
          <p:cNvPr id="8" name="Freeform 7"/>
          <p:cNvSpPr>
            <a:spLocks noEditPoints="1"/>
          </p:cNvSpPr>
          <p:nvPr/>
        </p:nvSpPr>
        <p:spPr bwMode="auto">
          <a:xfrm>
            <a:off x="5818187" y="1374775"/>
            <a:ext cx="457200" cy="836613"/>
          </a:xfrm>
          <a:custGeom>
            <a:avLst/>
            <a:gdLst>
              <a:gd name="T0" fmla="*/ 104 w 288"/>
              <a:gd name="T1" fmla="*/ 405 h 527"/>
              <a:gd name="T2" fmla="*/ 83 w 288"/>
              <a:gd name="T3" fmla="*/ 527 h 527"/>
              <a:gd name="T4" fmla="*/ 0 w 288"/>
              <a:gd name="T5" fmla="*/ 527 h 527"/>
              <a:gd name="T6" fmla="*/ 90 w 288"/>
              <a:gd name="T7" fmla="*/ 0 h 527"/>
              <a:gd name="T8" fmla="*/ 199 w 288"/>
              <a:gd name="T9" fmla="*/ 0 h 527"/>
              <a:gd name="T10" fmla="*/ 288 w 288"/>
              <a:gd name="T11" fmla="*/ 527 h 527"/>
              <a:gd name="T12" fmla="*/ 205 w 288"/>
              <a:gd name="T13" fmla="*/ 527 h 527"/>
              <a:gd name="T14" fmla="*/ 186 w 288"/>
              <a:gd name="T15" fmla="*/ 405 h 527"/>
              <a:gd name="T16" fmla="*/ 104 w 288"/>
              <a:gd name="T17" fmla="*/ 405 h 527"/>
              <a:gd name="T18" fmla="*/ 145 w 288"/>
              <a:gd name="T19" fmla="*/ 120 h 527"/>
              <a:gd name="T20" fmla="*/ 115 w 288"/>
              <a:gd name="T21" fmla="*/ 328 h 527"/>
              <a:gd name="T22" fmla="*/ 175 w 288"/>
              <a:gd name="T23" fmla="*/ 328 h 527"/>
              <a:gd name="T24" fmla="*/ 145 w 288"/>
              <a:gd name="T25" fmla="*/ 120 h 5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8" h="527">
                <a:moveTo>
                  <a:pt x="104" y="405"/>
                </a:moveTo>
                <a:lnTo>
                  <a:pt x="83" y="527"/>
                </a:lnTo>
                <a:lnTo>
                  <a:pt x="0" y="527"/>
                </a:lnTo>
                <a:lnTo>
                  <a:pt x="90" y="0"/>
                </a:lnTo>
                <a:lnTo>
                  <a:pt x="199" y="0"/>
                </a:lnTo>
                <a:lnTo>
                  <a:pt x="288" y="527"/>
                </a:lnTo>
                <a:lnTo>
                  <a:pt x="205" y="527"/>
                </a:lnTo>
                <a:lnTo>
                  <a:pt x="186" y="405"/>
                </a:lnTo>
                <a:lnTo>
                  <a:pt x="104" y="405"/>
                </a:lnTo>
                <a:close/>
                <a:moveTo>
                  <a:pt x="145" y="120"/>
                </a:moveTo>
                <a:lnTo>
                  <a:pt x="115" y="328"/>
                </a:lnTo>
                <a:lnTo>
                  <a:pt x="175" y="328"/>
                </a:lnTo>
                <a:lnTo>
                  <a:pt x="145" y="1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1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383337" y="1371600"/>
            <a:ext cx="434975" cy="839788"/>
          </a:xfrm>
          <a:custGeom>
            <a:avLst/>
            <a:gdLst>
              <a:gd name="T0" fmla="*/ 90 w 274"/>
              <a:gd name="T1" fmla="*/ 0 h 529"/>
              <a:gd name="T2" fmla="*/ 195 w 274"/>
              <a:gd name="T3" fmla="*/ 356 h 529"/>
              <a:gd name="T4" fmla="*/ 195 w 274"/>
              <a:gd name="T5" fmla="*/ 0 h 529"/>
              <a:gd name="T6" fmla="*/ 274 w 274"/>
              <a:gd name="T7" fmla="*/ 0 h 529"/>
              <a:gd name="T8" fmla="*/ 274 w 274"/>
              <a:gd name="T9" fmla="*/ 529 h 529"/>
              <a:gd name="T10" fmla="*/ 190 w 274"/>
              <a:gd name="T11" fmla="*/ 529 h 529"/>
              <a:gd name="T12" fmla="*/ 79 w 274"/>
              <a:gd name="T13" fmla="*/ 191 h 529"/>
              <a:gd name="T14" fmla="*/ 79 w 274"/>
              <a:gd name="T15" fmla="*/ 529 h 529"/>
              <a:gd name="T16" fmla="*/ 0 w 274"/>
              <a:gd name="T17" fmla="*/ 529 h 529"/>
              <a:gd name="T18" fmla="*/ 0 w 274"/>
              <a:gd name="T19" fmla="*/ 0 h 529"/>
              <a:gd name="T20" fmla="*/ 90 w 274"/>
              <a:gd name="T21" fmla="*/ 0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74" h="529">
                <a:moveTo>
                  <a:pt x="90" y="0"/>
                </a:moveTo>
                <a:lnTo>
                  <a:pt x="195" y="356"/>
                </a:lnTo>
                <a:lnTo>
                  <a:pt x="195" y="0"/>
                </a:lnTo>
                <a:lnTo>
                  <a:pt x="274" y="0"/>
                </a:lnTo>
                <a:lnTo>
                  <a:pt x="274" y="529"/>
                </a:lnTo>
                <a:lnTo>
                  <a:pt x="190" y="529"/>
                </a:lnTo>
                <a:lnTo>
                  <a:pt x="79" y="191"/>
                </a:lnTo>
                <a:lnTo>
                  <a:pt x="79" y="529"/>
                </a:lnTo>
                <a:lnTo>
                  <a:pt x="0" y="529"/>
                </a:lnTo>
                <a:lnTo>
                  <a:pt x="0" y="0"/>
                </a:lnTo>
                <a:lnTo>
                  <a:pt x="9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1"/>
              </a:solidFill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932612" y="1371600"/>
            <a:ext cx="444500" cy="839788"/>
          </a:xfrm>
          <a:custGeom>
            <a:avLst/>
            <a:gdLst>
              <a:gd name="T0" fmla="*/ 79 w 280"/>
              <a:gd name="T1" fmla="*/ 362 h 529"/>
              <a:gd name="T2" fmla="*/ 79 w 280"/>
              <a:gd name="T3" fmla="*/ 529 h 529"/>
              <a:gd name="T4" fmla="*/ 0 w 280"/>
              <a:gd name="T5" fmla="*/ 529 h 529"/>
              <a:gd name="T6" fmla="*/ 0 w 280"/>
              <a:gd name="T7" fmla="*/ 0 h 529"/>
              <a:gd name="T8" fmla="*/ 79 w 280"/>
              <a:gd name="T9" fmla="*/ 0 h 529"/>
              <a:gd name="T10" fmla="*/ 79 w 280"/>
              <a:gd name="T11" fmla="*/ 189 h 529"/>
              <a:gd name="T12" fmla="*/ 177 w 280"/>
              <a:gd name="T13" fmla="*/ 0 h 529"/>
              <a:gd name="T14" fmla="*/ 261 w 280"/>
              <a:gd name="T15" fmla="*/ 0 h 529"/>
              <a:gd name="T16" fmla="*/ 152 w 280"/>
              <a:gd name="T17" fmla="*/ 216 h 529"/>
              <a:gd name="T18" fmla="*/ 280 w 280"/>
              <a:gd name="T19" fmla="*/ 529 h 529"/>
              <a:gd name="T20" fmla="*/ 188 w 280"/>
              <a:gd name="T21" fmla="*/ 529 h 529"/>
              <a:gd name="T22" fmla="*/ 103 w 280"/>
              <a:gd name="T23" fmla="*/ 315 h 529"/>
              <a:gd name="T24" fmla="*/ 79 w 280"/>
              <a:gd name="T25" fmla="*/ 362 h 5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80" h="529">
                <a:moveTo>
                  <a:pt x="79" y="362"/>
                </a:moveTo>
                <a:lnTo>
                  <a:pt x="79" y="529"/>
                </a:lnTo>
                <a:lnTo>
                  <a:pt x="0" y="529"/>
                </a:lnTo>
                <a:lnTo>
                  <a:pt x="0" y="0"/>
                </a:lnTo>
                <a:lnTo>
                  <a:pt x="79" y="0"/>
                </a:lnTo>
                <a:lnTo>
                  <a:pt x="79" y="189"/>
                </a:lnTo>
                <a:lnTo>
                  <a:pt x="177" y="0"/>
                </a:lnTo>
                <a:lnTo>
                  <a:pt x="261" y="0"/>
                </a:lnTo>
                <a:lnTo>
                  <a:pt x="152" y="216"/>
                </a:lnTo>
                <a:lnTo>
                  <a:pt x="280" y="529"/>
                </a:lnTo>
                <a:lnTo>
                  <a:pt x="188" y="529"/>
                </a:lnTo>
                <a:lnTo>
                  <a:pt x="103" y="315"/>
                </a:lnTo>
                <a:lnTo>
                  <a:pt x="79" y="36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bg1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4841875" y="2392363"/>
            <a:ext cx="815975" cy="1463675"/>
          </a:xfrm>
          <a:custGeom>
            <a:avLst/>
            <a:gdLst>
              <a:gd name="T0" fmla="*/ 188 w 514"/>
              <a:gd name="T1" fmla="*/ 535 h 922"/>
              <a:gd name="T2" fmla="*/ 0 w 514"/>
              <a:gd name="T3" fmla="*/ 0 h 922"/>
              <a:gd name="T4" fmla="*/ 154 w 514"/>
              <a:gd name="T5" fmla="*/ 0 h 922"/>
              <a:gd name="T6" fmla="*/ 258 w 514"/>
              <a:gd name="T7" fmla="*/ 331 h 922"/>
              <a:gd name="T8" fmla="*/ 359 w 514"/>
              <a:gd name="T9" fmla="*/ 0 h 922"/>
              <a:gd name="T10" fmla="*/ 514 w 514"/>
              <a:gd name="T11" fmla="*/ 0 h 922"/>
              <a:gd name="T12" fmla="*/ 327 w 514"/>
              <a:gd name="T13" fmla="*/ 535 h 922"/>
              <a:gd name="T14" fmla="*/ 327 w 514"/>
              <a:gd name="T15" fmla="*/ 922 h 922"/>
              <a:gd name="T16" fmla="*/ 188 w 514"/>
              <a:gd name="T17" fmla="*/ 922 h 922"/>
              <a:gd name="T18" fmla="*/ 188 w 514"/>
              <a:gd name="T19" fmla="*/ 535 h 9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4" h="922">
                <a:moveTo>
                  <a:pt x="188" y="535"/>
                </a:moveTo>
                <a:lnTo>
                  <a:pt x="0" y="0"/>
                </a:lnTo>
                <a:lnTo>
                  <a:pt x="154" y="0"/>
                </a:lnTo>
                <a:lnTo>
                  <a:pt x="258" y="331"/>
                </a:lnTo>
                <a:lnTo>
                  <a:pt x="359" y="0"/>
                </a:lnTo>
                <a:lnTo>
                  <a:pt x="514" y="0"/>
                </a:lnTo>
                <a:lnTo>
                  <a:pt x="327" y="535"/>
                </a:lnTo>
                <a:lnTo>
                  <a:pt x="327" y="922"/>
                </a:lnTo>
                <a:lnTo>
                  <a:pt x="188" y="922"/>
                </a:lnTo>
                <a:lnTo>
                  <a:pt x="188" y="5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4"/>
              </a:solidFill>
            </a:endParaRPr>
          </a:p>
        </p:txBody>
      </p:sp>
      <p:sp>
        <p:nvSpPr>
          <p:cNvPr id="12" name="Freeform 11"/>
          <p:cNvSpPr>
            <a:spLocks noEditPoints="1"/>
          </p:cNvSpPr>
          <p:nvPr/>
        </p:nvSpPr>
        <p:spPr bwMode="auto">
          <a:xfrm>
            <a:off x="5753100" y="2374900"/>
            <a:ext cx="701675" cy="1498600"/>
          </a:xfrm>
          <a:custGeom>
            <a:avLst/>
            <a:gdLst>
              <a:gd name="T0" fmla="*/ 118 w 235"/>
              <a:gd name="T1" fmla="*/ 0 h 503"/>
              <a:gd name="T2" fmla="*/ 201 w 235"/>
              <a:gd name="T3" fmla="*/ 34 h 503"/>
              <a:gd name="T4" fmla="*/ 235 w 235"/>
              <a:gd name="T5" fmla="*/ 117 h 503"/>
              <a:gd name="T6" fmla="*/ 235 w 235"/>
              <a:gd name="T7" fmla="*/ 385 h 503"/>
              <a:gd name="T8" fmla="*/ 201 w 235"/>
              <a:gd name="T9" fmla="*/ 469 h 503"/>
              <a:gd name="T10" fmla="*/ 118 w 235"/>
              <a:gd name="T11" fmla="*/ 503 h 503"/>
              <a:gd name="T12" fmla="*/ 34 w 235"/>
              <a:gd name="T13" fmla="*/ 469 h 503"/>
              <a:gd name="T14" fmla="*/ 0 w 235"/>
              <a:gd name="T15" fmla="*/ 385 h 503"/>
              <a:gd name="T16" fmla="*/ 0 w 235"/>
              <a:gd name="T17" fmla="*/ 117 h 503"/>
              <a:gd name="T18" fmla="*/ 35 w 235"/>
              <a:gd name="T19" fmla="*/ 34 h 503"/>
              <a:gd name="T20" fmla="*/ 118 w 235"/>
              <a:gd name="T21" fmla="*/ 0 h 503"/>
              <a:gd name="T22" fmla="*/ 158 w 235"/>
              <a:gd name="T23" fmla="*/ 116 h 503"/>
              <a:gd name="T24" fmla="*/ 146 w 235"/>
              <a:gd name="T25" fmla="*/ 86 h 503"/>
              <a:gd name="T26" fmla="*/ 116 w 235"/>
              <a:gd name="T27" fmla="*/ 73 h 503"/>
              <a:gd name="T28" fmla="*/ 85 w 235"/>
              <a:gd name="T29" fmla="*/ 86 h 503"/>
              <a:gd name="T30" fmla="*/ 73 w 235"/>
              <a:gd name="T31" fmla="*/ 116 h 503"/>
              <a:gd name="T32" fmla="*/ 73 w 235"/>
              <a:gd name="T33" fmla="*/ 385 h 503"/>
              <a:gd name="T34" fmla="*/ 85 w 235"/>
              <a:gd name="T35" fmla="*/ 415 h 503"/>
              <a:gd name="T36" fmla="*/ 116 w 235"/>
              <a:gd name="T37" fmla="*/ 427 h 503"/>
              <a:gd name="T38" fmla="*/ 146 w 235"/>
              <a:gd name="T39" fmla="*/ 415 h 503"/>
              <a:gd name="T40" fmla="*/ 158 w 235"/>
              <a:gd name="T41" fmla="*/ 385 h 503"/>
              <a:gd name="T42" fmla="*/ 158 w 235"/>
              <a:gd name="T43" fmla="*/ 116 h 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35" h="503">
                <a:moveTo>
                  <a:pt x="118" y="0"/>
                </a:moveTo>
                <a:cubicBezTo>
                  <a:pt x="150" y="0"/>
                  <a:pt x="178" y="11"/>
                  <a:pt x="201" y="34"/>
                </a:cubicBezTo>
                <a:cubicBezTo>
                  <a:pt x="224" y="57"/>
                  <a:pt x="235" y="85"/>
                  <a:pt x="235" y="117"/>
                </a:cubicBezTo>
                <a:cubicBezTo>
                  <a:pt x="235" y="385"/>
                  <a:pt x="235" y="385"/>
                  <a:pt x="235" y="385"/>
                </a:cubicBezTo>
                <a:cubicBezTo>
                  <a:pt x="235" y="418"/>
                  <a:pt x="224" y="446"/>
                  <a:pt x="201" y="469"/>
                </a:cubicBezTo>
                <a:cubicBezTo>
                  <a:pt x="178" y="492"/>
                  <a:pt x="150" y="503"/>
                  <a:pt x="118" y="503"/>
                </a:cubicBezTo>
                <a:cubicBezTo>
                  <a:pt x="85" y="503"/>
                  <a:pt x="57" y="492"/>
                  <a:pt x="34" y="469"/>
                </a:cubicBezTo>
                <a:cubicBezTo>
                  <a:pt x="12" y="446"/>
                  <a:pt x="0" y="418"/>
                  <a:pt x="0" y="385"/>
                </a:cubicBezTo>
                <a:cubicBezTo>
                  <a:pt x="0" y="117"/>
                  <a:pt x="0" y="117"/>
                  <a:pt x="0" y="117"/>
                </a:cubicBezTo>
                <a:cubicBezTo>
                  <a:pt x="0" y="85"/>
                  <a:pt x="12" y="57"/>
                  <a:pt x="35" y="34"/>
                </a:cubicBezTo>
                <a:cubicBezTo>
                  <a:pt x="58" y="11"/>
                  <a:pt x="85" y="0"/>
                  <a:pt x="118" y="0"/>
                </a:cubicBezTo>
                <a:close/>
                <a:moveTo>
                  <a:pt x="158" y="116"/>
                </a:moveTo>
                <a:cubicBezTo>
                  <a:pt x="158" y="104"/>
                  <a:pt x="154" y="94"/>
                  <a:pt x="146" y="86"/>
                </a:cubicBezTo>
                <a:cubicBezTo>
                  <a:pt x="137" y="78"/>
                  <a:pt x="127" y="73"/>
                  <a:pt x="116" y="73"/>
                </a:cubicBezTo>
                <a:cubicBezTo>
                  <a:pt x="104" y="73"/>
                  <a:pt x="94" y="78"/>
                  <a:pt x="85" y="86"/>
                </a:cubicBezTo>
                <a:cubicBezTo>
                  <a:pt x="77" y="94"/>
                  <a:pt x="73" y="104"/>
                  <a:pt x="73" y="116"/>
                </a:cubicBezTo>
                <a:cubicBezTo>
                  <a:pt x="73" y="385"/>
                  <a:pt x="73" y="385"/>
                  <a:pt x="73" y="385"/>
                </a:cubicBezTo>
                <a:cubicBezTo>
                  <a:pt x="73" y="396"/>
                  <a:pt x="77" y="406"/>
                  <a:pt x="85" y="415"/>
                </a:cubicBezTo>
                <a:cubicBezTo>
                  <a:pt x="94" y="423"/>
                  <a:pt x="104" y="427"/>
                  <a:pt x="116" y="427"/>
                </a:cubicBezTo>
                <a:cubicBezTo>
                  <a:pt x="127" y="427"/>
                  <a:pt x="137" y="423"/>
                  <a:pt x="146" y="415"/>
                </a:cubicBezTo>
                <a:cubicBezTo>
                  <a:pt x="154" y="406"/>
                  <a:pt x="158" y="396"/>
                  <a:pt x="158" y="385"/>
                </a:cubicBezTo>
                <a:lnTo>
                  <a:pt x="158" y="11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4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6645275" y="2392363"/>
            <a:ext cx="701675" cy="1481138"/>
          </a:xfrm>
          <a:custGeom>
            <a:avLst/>
            <a:gdLst>
              <a:gd name="T0" fmla="*/ 118 w 235"/>
              <a:gd name="T1" fmla="*/ 497 h 497"/>
              <a:gd name="T2" fmla="*/ 35 w 235"/>
              <a:gd name="T3" fmla="*/ 463 h 497"/>
              <a:gd name="T4" fmla="*/ 0 w 235"/>
              <a:gd name="T5" fmla="*/ 380 h 497"/>
              <a:gd name="T6" fmla="*/ 0 w 235"/>
              <a:gd name="T7" fmla="*/ 0 h 497"/>
              <a:gd name="T8" fmla="*/ 73 w 235"/>
              <a:gd name="T9" fmla="*/ 0 h 497"/>
              <a:gd name="T10" fmla="*/ 73 w 235"/>
              <a:gd name="T11" fmla="*/ 379 h 497"/>
              <a:gd name="T12" fmla="*/ 86 w 235"/>
              <a:gd name="T13" fmla="*/ 409 h 497"/>
              <a:gd name="T14" fmla="*/ 116 w 235"/>
              <a:gd name="T15" fmla="*/ 421 h 497"/>
              <a:gd name="T16" fmla="*/ 146 w 235"/>
              <a:gd name="T17" fmla="*/ 409 h 497"/>
              <a:gd name="T18" fmla="*/ 158 w 235"/>
              <a:gd name="T19" fmla="*/ 379 h 497"/>
              <a:gd name="T20" fmla="*/ 158 w 235"/>
              <a:gd name="T21" fmla="*/ 0 h 497"/>
              <a:gd name="T22" fmla="*/ 235 w 235"/>
              <a:gd name="T23" fmla="*/ 0 h 497"/>
              <a:gd name="T24" fmla="*/ 235 w 235"/>
              <a:gd name="T25" fmla="*/ 380 h 497"/>
              <a:gd name="T26" fmla="*/ 201 w 235"/>
              <a:gd name="T27" fmla="*/ 463 h 497"/>
              <a:gd name="T28" fmla="*/ 118 w 235"/>
              <a:gd name="T29" fmla="*/ 497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235" h="497">
                <a:moveTo>
                  <a:pt x="118" y="497"/>
                </a:moveTo>
                <a:cubicBezTo>
                  <a:pt x="85" y="497"/>
                  <a:pt x="57" y="485"/>
                  <a:pt x="35" y="463"/>
                </a:cubicBezTo>
                <a:cubicBezTo>
                  <a:pt x="12" y="440"/>
                  <a:pt x="0" y="412"/>
                  <a:pt x="0" y="380"/>
                </a:cubicBezTo>
                <a:cubicBezTo>
                  <a:pt x="0" y="0"/>
                  <a:pt x="0" y="0"/>
                  <a:pt x="0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3" y="379"/>
                  <a:pt x="73" y="379"/>
                  <a:pt x="73" y="379"/>
                </a:cubicBezTo>
                <a:cubicBezTo>
                  <a:pt x="73" y="391"/>
                  <a:pt x="77" y="401"/>
                  <a:pt x="86" y="409"/>
                </a:cubicBezTo>
                <a:cubicBezTo>
                  <a:pt x="94" y="417"/>
                  <a:pt x="104" y="421"/>
                  <a:pt x="116" y="421"/>
                </a:cubicBezTo>
                <a:cubicBezTo>
                  <a:pt x="127" y="421"/>
                  <a:pt x="137" y="417"/>
                  <a:pt x="146" y="409"/>
                </a:cubicBezTo>
                <a:cubicBezTo>
                  <a:pt x="154" y="401"/>
                  <a:pt x="158" y="391"/>
                  <a:pt x="158" y="379"/>
                </a:cubicBezTo>
                <a:cubicBezTo>
                  <a:pt x="158" y="0"/>
                  <a:pt x="158" y="0"/>
                  <a:pt x="158" y="0"/>
                </a:cubicBezTo>
                <a:cubicBezTo>
                  <a:pt x="235" y="0"/>
                  <a:pt x="235" y="0"/>
                  <a:pt x="235" y="0"/>
                </a:cubicBezTo>
                <a:cubicBezTo>
                  <a:pt x="235" y="380"/>
                  <a:pt x="235" y="380"/>
                  <a:pt x="235" y="380"/>
                </a:cubicBezTo>
                <a:cubicBezTo>
                  <a:pt x="235" y="413"/>
                  <a:pt x="224" y="441"/>
                  <a:pt x="201" y="463"/>
                </a:cubicBezTo>
                <a:cubicBezTo>
                  <a:pt x="178" y="485"/>
                  <a:pt x="150" y="497"/>
                  <a:pt x="118" y="4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>
              <a:solidFill>
                <a:schemeClr val="accent4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34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248400"/>
            <a:ext cx="3237091" cy="457200"/>
          </a:xfrm>
          <a:prstGeom prst="rect">
            <a:avLst/>
          </a:prstGeom>
        </p:spPr>
      </p:pic>
      <p:sp>
        <p:nvSpPr>
          <p:cNvPr id="5" name="Bevel 4">
            <a:extLst>
              <a:ext uri="{FF2B5EF4-FFF2-40B4-BE49-F238E27FC236}">
                <a16:creationId xmlns="" xmlns:a16="http://schemas.microsoft.com/office/drawing/2014/main" id="{01940A95-C3A2-8242-9F44-8DC3FED98636}"/>
              </a:ext>
            </a:extLst>
          </p:cNvPr>
          <p:cNvSpPr/>
          <p:nvPr/>
        </p:nvSpPr>
        <p:spPr>
          <a:xfrm>
            <a:off x="1195226" y="3450587"/>
            <a:ext cx="4270625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vel 5">
            <a:extLst>
              <a:ext uri="{FF2B5EF4-FFF2-40B4-BE49-F238E27FC236}">
                <a16:creationId xmlns="" xmlns:a16="http://schemas.microsoft.com/office/drawing/2014/main" id="{84454E8B-9C2E-D14E-853B-32CE5D138C8C}"/>
              </a:ext>
            </a:extLst>
          </p:cNvPr>
          <p:cNvSpPr/>
          <p:nvPr/>
        </p:nvSpPr>
        <p:spPr>
          <a:xfrm>
            <a:off x="1188378" y="990600"/>
            <a:ext cx="4270625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7B3479D-DC88-5044-BFCC-9FD37B8106E5}"/>
              </a:ext>
            </a:extLst>
          </p:cNvPr>
          <p:cNvSpPr txBox="1">
            <a:spLocks/>
          </p:cNvSpPr>
          <p:nvPr/>
        </p:nvSpPr>
        <p:spPr>
          <a:xfrm>
            <a:off x="323636" y="-76200"/>
            <a:ext cx="11544728" cy="11571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For Marco Strategic Objectives for GAPP Adopted on the Occasion of the Tenth Anniversary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F97D25-49CF-904E-AEFF-D4C98890A8BE}"/>
              </a:ext>
            </a:extLst>
          </p:cNvPr>
          <p:cNvSpPr txBox="1"/>
          <p:nvPr/>
        </p:nvSpPr>
        <p:spPr>
          <a:xfrm>
            <a:off x="1398140" y="1401637"/>
            <a:ext cx="377746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Update and Contemporize the Quality of Academic Outputs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(Review\ Modernize\Add)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0ABE08-344C-C64F-996E-BA3B9E82DFAF}"/>
              </a:ext>
            </a:extLst>
          </p:cNvPr>
          <p:cNvSpPr txBox="1"/>
          <p:nvPr/>
        </p:nvSpPr>
        <p:spPr>
          <a:xfrm>
            <a:off x="1625885" y="3864676"/>
            <a:ext cx="3395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Establish GAPP as a Regional Hub for Global Affairs and Determine its Unique Niche </a:t>
            </a:r>
          </a:p>
        </p:txBody>
      </p:sp>
      <p:sp>
        <p:nvSpPr>
          <p:cNvPr id="10" name="Bevel 9">
            <a:extLst>
              <a:ext uri="{FF2B5EF4-FFF2-40B4-BE49-F238E27FC236}">
                <a16:creationId xmlns="" xmlns:a16="http://schemas.microsoft.com/office/drawing/2014/main" id="{1DFDC4DB-D5AC-0646-8177-96FAC657384F}"/>
              </a:ext>
            </a:extLst>
          </p:cNvPr>
          <p:cNvSpPr/>
          <p:nvPr/>
        </p:nvSpPr>
        <p:spPr>
          <a:xfrm>
            <a:off x="6729573" y="990600"/>
            <a:ext cx="4270625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A1F6EF-C356-C249-91D3-17FD147C818F}"/>
              </a:ext>
            </a:extLst>
          </p:cNvPr>
          <p:cNvSpPr txBox="1"/>
          <p:nvPr/>
        </p:nvSpPr>
        <p:spPr>
          <a:xfrm>
            <a:off x="7197045" y="1770968"/>
            <a:ext cx="33493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Expand GAPP’s Undergraduate Footprint </a:t>
            </a:r>
          </a:p>
        </p:txBody>
      </p:sp>
      <p:sp>
        <p:nvSpPr>
          <p:cNvPr id="12" name="Bevel 11">
            <a:extLst>
              <a:ext uri="{FF2B5EF4-FFF2-40B4-BE49-F238E27FC236}">
                <a16:creationId xmlns="" xmlns:a16="http://schemas.microsoft.com/office/drawing/2014/main" id="{67DD25CD-47D5-A34D-993A-76467C12CFDA}"/>
              </a:ext>
            </a:extLst>
          </p:cNvPr>
          <p:cNvSpPr/>
          <p:nvPr/>
        </p:nvSpPr>
        <p:spPr>
          <a:xfrm>
            <a:off x="6732997" y="3450587"/>
            <a:ext cx="4277472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84BEC3-47BA-034C-9D7B-5153FEBEE399}"/>
              </a:ext>
            </a:extLst>
          </p:cNvPr>
          <p:cNvSpPr txBox="1"/>
          <p:nvPr/>
        </p:nvSpPr>
        <p:spPr>
          <a:xfrm>
            <a:off x="6732998" y="3818509"/>
            <a:ext cx="42774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Particular Attention on Upgrading Two of its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8DC9A5-BD4F-1345-BCE9-ECA1C94C325A}"/>
              </a:ext>
            </a:extLst>
          </p:cNvPr>
          <p:cNvSpPr txBox="1"/>
          <p:nvPr/>
        </p:nvSpPr>
        <p:spPr>
          <a:xfrm>
            <a:off x="6385386" y="4649506"/>
            <a:ext cx="49726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Middle East Studies Center (MESC)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American Studies and Research Center (CASAR)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188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66568" y="2182773"/>
            <a:ext cx="3193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Mission, Vison and </a:t>
            </a: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208213" y="3527347"/>
            <a:ext cx="3473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 </a:t>
            </a: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458146" y="3448162"/>
            <a:ext cx="3411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Plan 2020-2022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31769" y="4871921"/>
            <a:ext cx="2948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Organizational Structure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</a:rPr>
              <a:t>Table of Contents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E69268-9C8B-4EBF-A9EE-DC5DC2D48DC3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1288937" y="1958739"/>
            <a:ext cx="846823" cy="7620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1288937" y="3305135"/>
            <a:ext cx="846823" cy="7620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51612" y="3350995"/>
            <a:ext cx="846823" cy="7620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551016" y="2039902"/>
            <a:ext cx="846823" cy="7620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04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08919" y="4782256"/>
            <a:ext cx="2893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&amp; Discussion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589643" y="4560044"/>
            <a:ext cx="846823" cy="7620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453864" y="2127347"/>
            <a:ext cx="3411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sz="20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Achievements 2018-2019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288936" y="4651531"/>
            <a:ext cx="846823" cy="762001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85" y="279361"/>
            <a:ext cx="2949519" cy="92817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34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434220" y="0"/>
            <a:ext cx="3276600" cy="304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TextBox 3"/>
          <p:cNvSpPr txBox="1"/>
          <p:nvPr/>
        </p:nvSpPr>
        <p:spPr>
          <a:xfrm>
            <a:off x="5254206" y="2057400"/>
            <a:ext cx="1711751" cy="6340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1812" y="3124200"/>
            <a:ext cx="328907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Establish the premier School of Global Affair and Public Policy in the Middle East and Africa, graduating highly skilled and knowledgeable professionals capable of quality decision-making on matters of public concern domestically, regionally and globally.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0412" y="3124200"/>
            <a:ext cx="347333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graduates to take the lead in shaping the future of their nations and the world at large, with a strong belief in the complementarity of international and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domestic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affairs, an unwavering commitment to ethics and the rule of law, as well as a belief in the unique role the media plays in shaping public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policies.</a:t>
            </a:r>
            <a:endParaRPr lang="en-US" sz="17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18349" y="0"/>
            <a:ext cx="3276600" cy="304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extBox 10"/>
          <p:cNvSpPr txBox="1"/>
          <p:nvPr/>
        </p:nvSpPr>
        <p:spPr>
          <a:xfrm>
            <a:off x="8685212" y="2109180"/>
            <a:ext cx="2026324" cy="6340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Values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99412" y="3128427"/>
            <a:ext cx="29475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Objectivity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Speech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Complementarity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9105567" y="638630"/>
            <a:ext cx="1116678" cy="1038752"/>
            <a:chOff x="9004300" y="5049838"/>
            <a:chExt cx="2274888" cy="2116137"/>
          </a:xfrm>
          <a:solidFill>
            <a:schemeClr val="bg1"/>
          </a:solidFill>
          <a:effectLst/>
        </p:grpSpPr>
        <p:sp>
          <p:nvSpPr>
            <p:cNvPr id="22" name="Freeform 5"/>
            <p:cNvSpPr>
              <a:spLocks noEditPoints="1"/>
            </p:cNvSpPr>
            <p:nvPr/>
          </p:nvSpPr>
          <p:spPr bwMode="auto">
            <a:xfrm>
              <a:off x="9194800" y="5049838"/>
              <a:ext cx="1474788" cy="303213"/>
            </a:xfrm>
            <a:custGeom>
              <a:avLst/>
              <a:gdLst>
                <a:gd name="T0" fmla="*/ 1528 w 1662"/>
                <a:gd name="T1" fmla="*/ 0 h 341"/>
                <a:gd name="T2" fmla="*/ 133 w 1662"/>
                <a:gd name="T3" fmla="*/ 0 h 341"/>
                <a:gd name="T4" fmla="*/ 0 w 1662"/>
                <a:gd name="T5" fmla="*/ 134 h 341"/>
                <a:gd name="T6" fmla="*/ 0 w 1662"/>
                <a:gd name="T7" fmla="*/ 208 h 341"/>
                <a:gd name="T8" fmla="*/ 133 w 1662"/>
                <a:gd name="T9" fmla="*/ 341 h 341"/>
                <a:gd name="T10" fmla="*/ 1528 w 1662"/>
                <a:gd name="T11" fmla="*/ 341 h 341"/>
                <a:gd name="T12" fmla="*/ 1662 w 1662"/>
                <a:gd name="T13" fmla="*/ 208 h 341"/>
                <a:gd name="T14" fmla="*/ 1662 w 1662"/>
                <a:gd name="T15" fmla="*/ 134 h 341"/>
                <a:gd name="T16" fmla="*/ 1528 w 1662"/>
                <a:gd name="T17" fmla="*/ 0 h 341"/>
                <a:gd name="T18" fmla="*/ 1528 w 1662"/>
                <a:gd name="T19" fmla="*/ 0 h 341"/>
                <a:gd name="T20" fmla="*/ 1528 w 1662"/>
                <a:gd name="T21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2" h="341">
                  <a:moveTo>
                    <a:pt x="1528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81"/>
                    <a:pt x="60" y="341"/>
                    <a:pt x="133" y="341"/>
                  </a:cubicBezTo>
                  <a:cubicBezTo>
                    <a:pt x="1528" y="341"/>
                    <a:pt x="1528" y="341"/>
                    <a:pt x="1528" y="341"/>
                  </a:cubicBezTo>
                  <a:cubicBezTo>
                    <a:pt x="1602" y="341"/>
                    <a:pt x="1662" y="281"/>
                    <a:pt x="1662" y="208"/>
                  </a:cubicBezTo>
                  <a:cubicBezTo>
                    <a:pt x="1662" y="134"/>
                    <a:pt x="1662" y="134"/>
                    <a:pt x="1662" y="134"/>
                  </a:cubicBezTo>
                  <a:cubicBezTo>
                    <a:pt x="1662" y="60"/>
                    <a:pt x="1602" y="0"/>
                    <a:pt x="1528" y="0"/>
                  </a:cubicBezTo>
                  <a:close/>
                  <a:moveTo>
                    <a:pt x="1528" y="0"/>
                  </a:moveTo>
                  <a:cubicBezTo>
                    <a:pt x="1528" y="0"/>
                    <a:pt x="1528" y="0"/>
                    <a:pt x="15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004300" y="5476875"/>
              <a:ext cx="1476375" cy="303213"/>
            </a:xfrm>
            <a:custGeom>
              <a:avLst/>
              <a:gdLst>
                <a:gd name="T0" fmla="*/ 0 w 1662"/>
                <a:gd name="T1" fmla="*/ 133 h 341"/>
                <a:gd name="T2" fmla="*/ 0 w 1662"/>
                <a:gd name="T3" fmla="*/ 207 h 341"/>
                <a:gd name="T4" fmla="*/ 134 w 1662"/>
                <a:gd name="T5" fmla="*/ 341 h 341"/>
                <a:gd name="T6" fmla="*/ 1528 w 1662"/>
                <a:gd name="T7" fmla="*/ 341 h 341"/>
                <a:gd name="T8" fmla="*/ 1662 w 1662"/>
                <a:gd name="T9" fmla="*/ 207 h 341"/>
                <a:gd name="T10" fmla="*/ 1662 w 1662"/>
                <a:gd name="T11" fmla="*/ 133 h 341"/>
                <a:gd name="T12" fmla="*/ 1528 w 1662"/>
                <a:gd name="T13" fmla="*/ 0 h 341"/>
                <a:gd name="T14" fmla="*/ 134 w 1662"/>
                <a:gd name="T15" fmla="*/ 0 h 341"/>
                <a:gd name="T16" fmla="*/ 0 w 1662"/>
                <a:gd name="T17" fmla="*/ 133 h 341"/>
                <a:gd name="T18" fmla="*/ 0 w 1662"/>
                <a:gd name="T19" fmla="*/ 133 h 341"/>
                <a:gd name="T20" fmla="*/ 0 w 1662"/>
                <a:gd name="T21" fmla="*/ 133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2" h="341">
                  <a:moveTo>
                    <a:pt x="0" y="133"/>
                  </a:moveTo>
                  <a:cubicBezTo>
                    <a:pt x="0" y="207"/>
                    <a:pt x="0" y="207"/>
                    <a:pt x="0" y="207"/>
                  </a:cubicBezTo>
                  <a:cubicBezTo>
                    <a:pt x="0" y="281"/>
                    <a:pt x="60" y="341"/>
                    <a:pt x="134" y="341"/>
                  </a:cubicBezTo>
                  <a:cubicBezTo>
                    <a:pt x="1528" y="341"/>
                    <a:pt x="1528" y="341"/>
                    <a:pt x="1528" y="341"/>
                  </a:cubicBezTo>
                  <a:cubicBezTo>
                    <a:pt x="1602" y="341"/>
                    <a:pt x="1662" y="281"/>
                    <a:pt x="1662" y="207"/>
                  </a:cubicBezTo>
                  <a:cubicBezTo>
                    <a:pt x="1662" y="133"/>
                    <a:pt x="1662" y="133"/>
                    <a:pt x="1662" y="133"/>
                  </a:cubicBezTo>
                  <a:cubicBezTo>
                    <a:pt x="1662" y="60"/>
                    <a:pt x="1602" y="0"/>
                    <a:pt x="1528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close/>
                  <a:moveTo>
                    <a:pt x="0" y="133"/>
                  </a:moveTo>
                  <a:cubicBezTo>
                    <a:pt x="0" y="133"/>
                    <a:pt x="0" y="133"/>
                    <a:pt x="0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9004300" y="5894388"/>
              <a:ext cx="1222375" cy="303213"/>
            </a:xfrm>
            <a:custGeom>
              <a:avLst/>
              <a:gdLst>
                <a:gd name="T0" fmla="*/ 0 w 1376"/>
                <a:gd name="T1" fmla="*/ 207 h 341"/>
                <a:gd name="T2" fmla="*/ 134 w 1376"/>
                <a:gd name="T3" fmla="*/ 341 h 341"/>
                <a:gd name="T4" fmla="*/ 1078 w 1376"/>
                <a:gd name="T5" fmla="*/ 341 h 341"/>
                <a:gd name="T6" fmla="*/ 1241 w 1376"/>
                <a:gd name="T7" fmla="*/ 109 h 341"/>
                <a:gd name="T8" fmla="*/ 1376 w 1376"/>
                <a:gd name="T9" fmla="*/ 0 h 341"/>
                <a:gd name="T10" fmla="*/ 134 w 1376"/>
                <a:gd name="T11" fmla="*/ 0 h 341"/>
                <a:gd name="T12" fmla="*/ 0 w 1376"/>
                <a:gd name="T13" fmla="*/ 134 h 341"/>
                <a:gd name="T14" fmla="*/ 0 w 1376"/>
                <a:gd name="T15" fmla="*/ 207 h 341"/>
                <a:gd name="T16" fmla="*/ 0 w 1376"/>
                <a:gd name="T17" fmla="*/ 207 h 341"/>
                <a:gd name="T18" fmla="*/ 0 w 1376"/>
                <a:gd name="T19" fmla="*/ 20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6" h="341">
                  <a:moveTo>
                    <a:pt x="0" y="207"/>
                  </a:moveTo>
                  <a:cubicBezTo>
                    <a:pt x="0" y="281"/>
                    <a:pt x="60" y="341"/>
                    <a:pt x="134" y="341"/>
                  </a:cubicBezTo>
                  <a:cubicBezTo>
                    <a:pt x="1078" y="341"/>
                    <a:pt x="1078" y="341"/>
                    <a:pt x="1078" y="341"/>
                  </a:cubicBezTo>
                  <a:cubicBezTo>
                    <a:pt x="1118" y="255"/>
                    <a:pt x="1173" y="177"/>
                    <a:pt x="1241" y="109"/>
                  </a:cubicBezTo>
                  <a:cubicBezTo>
                    <a:pt x="1282" y="68"/>
                    <a:pt x="1327" y="31"/>
                    <a:pt x="1376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9194800" y="6311900"/>
              <a:ext cx="723900" cy="303213"/>
            </a:xfrm>
            <a:custGeom>
              <a:avLst/>
              <a:gdLst>
                <a:gd name="T0" fmla="*/ 133 w 816"/>
                <a:gd name="T1" fmla="*/ 0 h 341"/>
                <a:gd name="T2" fmla="*/ 0 w 816"/>
                <a:gd name="T3" fmla="*/ 134 h 341"/>
                <a:gd name="T4" fmla="*/ 0 w 816"/>
                <a:gd name="T5" fmla="*/ 207 h 341"/>
                <a:gd name="T6" fmla="*/ 133 w 816"/>
                <a:gd name="T7" fmla="*/ 341 h 341"/>
                <a:gd name="T8" fmla="*/ 795 w 816"/>
                <a:gd name="T9" fmla="*/ 341 h 341"/>
                <a:gd name="T10" fmla="*/ 786 w 816"/>
                <a:gd name="T11" fmla="*/ 220 h 341"/>
                <a:gd name="T12" fmla="*/ 816 w 816"/>
                <a:gd name="T13" fmla="*/ 0 h 341"/>
                <a:gd name="T14" fmla="*/ 133 w 816"/>
                <a:gd name="T15" fmla="*/ 0 h 341"/>
                <a:gd name="T16" fmla="*/ 133 w 816"/>
                <a:gd name="T17" fmla="*/ 0 h 341"/>
                <a:gd name="T18" fmla="*/ 133 w 816"/>
                <a:gd name="T19" fmla="*/ 0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6" h="341">
                  <a:moveTo>
                    <a:pt x="133" y="0"/>
                  </a:moveTo>
                  <a:cubicBezTo>
                    <a:pt x="60" y="0"/>
                    <a:pt x="0" y="60"/>
                    <a:pt x="0" y="134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81"/>
                    <a:pt x="60" y="341"/>
                    <a:pt x="133" y="341"/>
                  </a:cubicBezTo>
                  <a:cubicBezTo>
                    <a:pt x="795" y="341"/>
                    <a:pt x="795" y="341"/>
                    <a:pt x="795" y="341"/>
                  </a:cubicBezTo>
                  <a:cubicBezTo>
                    <a:pt x="789" y="301"/>
                    <a:pt x="786" y="261"/>
                    <a:pt x="786" y="220"/>
                  </a:cubicBezTo>
                  <a:cubicBezTo>
                    <a:pt x="786" y="145"/>
                    <a:pt x="796" y="71"/>
                    <a:pt x="816" y="0"/>
                  </a:cubicBezTo>
                  <a:lnTo>
                    <a:pt x="133" y="0"/>
                  </a:ln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Freeform 9"/>
            <p:cNvSpPr>
              <a:spLocks noEditPoints="1"/>
            </p:cNvSpPr>
            <p:nvPr/>
          </p:nvSpPr>
          <p:spPr bwMode="auto">
            <a:xfrm>
              <a:off x="9004300" y="6737350"/>
              <a:ext cx="1119188" cy="303213"/>
            </a:xfrm>
            <a:custGeom>
              <a:avLst/>
              <a:gdLst>
                <a:gd name="T0" fmla="*/ 0 w 1261"/>
                <a:gd name="T1" fmla="*/ 207 h 341"/>
                <a:gd name="T2" fmla="*/ 134 w 1261"/>
                <a:gd name="T3" fmla="*/ 341 h 341"/>
                <a:gd name="T4" fmla="*/ 1261 w 1261"/>
                <a:gd name="T5" fmla="*/ 341 h 341"/>
                <a:gd name="T6" fmla="*/ 1240 w 1261"/>
                <a:gd name="T7" fmla="*/ 321 h 341"/>
                <a:gd name="T8" fmla="*/ 1064 w 1261"/>
                <a:gd name="T9" fmla="*/ 60 h 341"/>
                <a:gd name="T10" fmla="*/ 1041 w 1261"/>
                <a:gd name="T11" fmla="*/ 0 h 341"/>
                <a:gd name="T12" fmla="*/ 134 w 1261"/>
                <a:gd name="T13" fmla="*/ 0 h 341"/>
                <a:gd name="T14" fmla="*/ 0 w 1261"/>
                <a:gd name="T15" fmla="*/ 133 h 341"/>
                <a:gd name="T16" fmla="*/ 0 w 1261"/>
                <a:gd name="T17" fmla="*/ 207 h 341"/>
                <a:gd name="T18" fmla="*/ 0 w 1261"/>
                <a:gd name="T19" fmla="*/ 207 h 341"/>
                <a:gd name="T20" fmla="*/ 0 w 1261"/>
                <a:gd name="T21" fmla="*/ 207 h 3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1" h="341">
                  <a:moveTo>
                    <a:pt x="0" y="207"/>
                  </a:moveTo>
                  <a:cubicBezTo>
                    <a:pt x="0" y="281"/>
                    <a:pt x="60" y="341"/>
                    <a:pt x="134" y="341"/>
                  </a:cubicBezTo>
                  <a:cubicBezTo>
                    <a:pt x="1261" y="341"/>
                    <a:pt x="1261" y="341"/>
                    <a:pt x="1261" y="341"/>
                  </a:cubicBezTo>
                  <a:cubicBezTo>
                    <a:pt x="1254" y="335"/>
                    <a:pt x="1247" y="328"/>
                    <a:pt x="1240" y="321"/>
                  </a:cubicBezTo>
                  <a:cubicBezTo>
                    <a:pt x="1165" y="246"/>
                    <a:pt x="1106" y="158"/>
                    <a:pt x="1064" y="60"/>
                  </a:cubicBezTo>
                  <a:cubicBezTo>
                    <a:pt x="1056" y="40"/>
                    <a:pt x="1048" y="20"/>
                    <a:pt x="1041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60" y="0"/>
                    <a:pt x="0" y="60"/>
                    <a:pt x="0" y="133"/>
                  </a:cubicBezTo>
                  <a:lnTo>
                    <a:pt x="0" y="207"/>
                  </a:lnTo>
                  <a:close/>
                  <a:moveTo>
                    <a:pt x="0" y="207"/>
                  </a:moveTo>
                  <a:cubicBezTo>
                    <a:pt x="0" y="207"/>
                    <a:pt x="0" y="207"/>
                    <a:pt x="0" y="20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7" name="Freeform 10"/>
            <p:cNvSpPr>
              <a:spLocks noEditPoints="1"/>
            </p:cNvSpPr>
            <p:nvPr/>
          </p:nvSpPr>
          <p:spPr bwMode="auto">
            <a:xfrm>
              <a:off x="9963150" y="5848350"/>
              <a:ext cx="1316038" cy="1317625"/>
            </a:xfrm>
            <a:custGeom>
              <a:avLst/>
              <a:gdLst>
                <a:gd name="T0" fmla="*/ 741 w 1482"/>
                <a:gd name="T1" fmla="*/ 0 h 1482"/>
                <a:gd name="T2" fmla="*/ 467 w 1482"/>
                <a:gd name="T3" fmla="*/ 52 h 1482"/>
                <a:gd name="T4" fmla="*/ 87 w 1482"/>
                <a:gd name="T5" fmla="*/ 392 h 1482"/>
                <a:gd name="T6" fmla="*/ 33 w 1482"/>
                <a:gd name="T7" fmla="*/ 521 h 1482"/>
                <a:gd name="T8" fmla="*/ 0 w 1482"/>
                <a:gd name="T9" fmla="*/ 741 h 1482"/>
                <a:gd name="T10" fmla="*/ 10 w 1482"/>
                <a:gd name="T11" fmla="*/ 862 h 1482"/>
                <a:gd name="T12" fmla="*/ 47 w 1482"/>
                <a:gd name="T13" fmla="*/ 1000 h 1482"/>
                <a:gd name="T14" fmla="*/ 306 w 1482"/>
                <a:gd name="T15" fmla="*/ 1341 h 1482"/>
                <a:gd name="T16" fmla="*/ 741 w 1482"/>
                <a:gd name="T17" fmla="*/ 1482 h 1482"/>
                <a:gd name="T18" fmla="*/ 1482 w 1482"/>
                <a:gd name="T19" fmla="*/ 741 h 1482"/>
                <a:gd name="T20" fmla="*/ 741 w 1482"/>
                <a:gd name="T21" fmla="*/ 0 h 1482"/>
                <a:gd name="T22" fmla="*/ 1023 w 1482"/>
                <a:gd name="T23" fmla="*/ 541 h 1482"/>
                <a:gd name="T24" fmla="*/ 956 w 1482"/>
                <a:gd name="T25" fmla="*/ 608 h 1482"/>
                <a:gd name="T26" fmla="*/ 889 w 1482"/>
                <a:gd name="T27" fmla="*/ 541 h 1482"/>
                <a:gd name="T28" fmla="*/ 889 w 1482"/>
                <a:gd name="T29" fmla="*/ 497 h 1482"/>
                <a:gd name="T30" fmla="*/ 597 w 1482"/>
                <a:gd name="T31" fmla="*/ 497 h 1482"/>
                <a:gd name="T32" fmla="*/ 597 w 1482"/>
                <a:gd name="T33" fmla="*/ 581 h 1482"/>
                <a:gd name="T34" fmla="*/ 716 w 1482"/>
                <a:gd name="T35" fmla="*/ 581 h 1482"/>
                <a:gd name="T36" fmla="*/ 783 w 1482"/>
                <a:gd name="T37" fmla="*/ 648 h 1482"/>
                <a:gd name="T38" fmla="*/ 716 w 1482"/>
                <a:gd name="T39" fmla="*/ 715 h 1482"/>
                <a:gd name="T40" fmla="*/ 597 w 1482"/>
                <a:gd name="T41" fmla="*/ 715 h 1482"/>
                <a:gd name="T42" fmla="*/ 597 w 1482"/>
                <a:gd name="T43" fmla="*/ 767 h 1482"/>
                <a:gd name="T44" fmla="*/ 716 w 1482"/>
                <a:gd name="T45" fmla="*/ 767 h 1482"/>
                <a:gd name="T46" fmla="*/ 774 w 1482"/>
                <a:gd name="T47" fmla="*/ 801 h 1482"/>
                <a:gd name="T48" fmla="*/ 783 w 1482"/>
                <a:gd name="T49" fmla="*/ 834 h 1482"/>
                <a:gd name="T50" fmla="*/ 716 w 1482"/>
                <a:gd name="T51" fmla="*/ 901 h 1482"/>
                <a:gd name="T52" fmla="*/ 597 w 1482"/>
                <a:gd name="T53" fmla="*/ 901 h 1482"/>
                <a:gd name="T54" fmla="*/ 597 w 1482"/>
                <a:gd name="T55" fmla="*/ 985 h 1482"/>
                <a:gd name="T56" fmla="*/ 889 w 1482"/>
                <a:gd name="T57" fmla="*/ 985 h 1482"/>
                <a:gd name="T58" fmla="*/ 889 w 1482"/>
                <a:gd name="T59" fmla="*/ 943 h 1482"/>
                <a:gd name="T60" fmla="*/ 956 w 1482"/>
                <a:gd name="T61" fmla="*/ 876 h 1482"/>
                <a:gd name="T62" fmla="*/ 1023 w 1482"/>
                <a:gd name="T63" fmla="*/ 943 h 1482"/>
                <a:gd name="T64" fmla="*/ 1023 w 1482"/>
                <a:gd name="T65" fmla="*/ 1052 h 1482"/>
                <a:gd name="T66" fmla="*/ 956 w 1482"/>
                <a:gd name="T67" fmla="*/ 1119 h 1482"/>
                <a:gd name="T68" fmla="*/ 530 w 1482"/>
                <a:gd name="T69" fmla="*/ 1119 h 1482"/>
                <a:gd name="T70" fmla="*/ 463 w 1482"/>
                <a:gd name="T71" fmla="*/ 1052 h 1482"/>
                <a:gd name="T72" fmla="*/ 463 w 1482"/>
                <a:gd name="T73" fmla="*/ 901 h 1482"/>
                <a:gd name="T74" fmla="*/ 416 w 1482"/>
                <a:gd name="T75" fmla="*/ 901 h 1482"/>
                <a:gd name="T76" fmla="*/ 355 w 1482"/>
                <a:gd name="T77" fmla="*/ 862 h 1482"/>
                <a:gd name="T78" fmla="*/ 349 w 1482"/>
                <a:gd name="T79" fmla="*/ 834 h 1482"/>
                <a:gd name="T80" fmla="*/ 416 w 1482"/>
                <a:gd name="T81" fmla="*/ 767 h 1482"/>
                <a:gd name="T82" fmla="*/ 463 w 1482"/>
                <a:gd name="T83" fmla="*/ 767 h 1482"/>
                <a:gd name="T84" fmla="*/ 463 w 1482"/>
                <a:gd name="T85" fmla="*/ 715 h 1482"/>
                <a:gd name="T86" fmla="*/ 416 w 1482"/>
                <a:gd name="T87" fmla="*/ 715 h 1482"/>
                <a:gd name="T88" fmla="*/ 349 w 1482"/>
                <a:gd name="T89" fmla="*/ 648 h 1482"/>
                <a:gd name="T90" fmla="*/ 416 w 1482"/>
                <a:gd name="T91" fmla="*/ 581 h 1482"/>
                <a:gd name="T92" fmla="*/ 463 w 1482"/>
                <a:gd name="T93" fmla="*/ 581 h 1482"/>
                <a:gd name="T94" fmla="*/ 463 w 1482"/>
                <a:gd name="T95" fmla="*/ 430 h 1482"/>
                <a:gd name="T96" fmla="*/ 477 w 1482"/>
                <a:gd name="T97" fmla="*/ 389 h 1482"/>
                <a:gd name="T98" fmla="*/ 530 w 1482"/>
                <a:gd name="T99" fmla="*/ 363 h 1482"/>
                <a:gd name="T100" fmla="*/ 956 w 1482"/>
                <a:gd name="T101" fmla="*/ 363 h 1482"/>
                <a:gd name="T102" fmla="*/ 1023 w 1482"/>
                <a:gd name="T103" fmla="*/ 430 h 1482"/>
                <a:gd name="T104" fmla="*/ 1023 w 1482"/>
                <a:gd name="T105" fmla="*/ 541 h 1482"/>
                <a:gd name="T106" fmla="*/ 1023 w 1482"/>
                <a:gd name="T107" fmla="*/ 541 h 1482"/>
                <a:gd name="T108" fmla="*/ 1023 w 1482"/>
                <a:gd name="T109" fmla="*/ 541 h 1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2" h="1482">
                  <a:moveTo>
                    <a:pt x="741" y="0"/>
                  </a:moveTo>
                  <a:cubicBezTo>
                    <a:pt x="645" y="0"/>
                    <a:pt x="552" y="19"/>
                    <a:pt x="467" y="52"/>
                  </a:cubicBezTo>
                  <a:cubicBezTo>
                    <a:pt x="304" y="117"/>
                    <a:pt x="170" y="238"/>
                    <a:pt x="87" y="392"/>
                  </a:cubicBezTo>
                  <a:cubicBezTo>
                    <a:pt x="65" y="433"/>
                    <a:pt x="48" y="476"/>
                    <a:pt x="33" y="521"/>
                  </a:cubicBezTo>
                  <a:cubicBezTo>
                    <a:pt x="12" y="591"/>
                    <a:pt x="0" y="665"/>
                    <a:pt x="0" y="741"/>
                  </a:cubicBezTo>
                  <a:cubicBezTo>
                    <a:pt x="0" y="782"/>
                    <a:pt x="4" y="823"/>
                    <a:pt x="10" y="862"/>
                  </a:cubicBezTo>
                  <a:cubicBezTo>
                    <a:pt x="18" y="910"/>
                    <a:pt x="30" y="956"/>
                    <a:pt x="47" y="1000"/>
                  </a:cubicBezTo>
                  <a:cubicBezTo>
                    <a:pt x="98" y="1138"/>
                    <a:pt x="190" y="1256"/>
                    <a:pt x="306" y="1341"/>
                  </a:cubicBezTo>
                  <a:cubicBezTo>
                    <a:pt x="428" y="1430"/>
                    <a:pt x="579" y="1482"/>
                    <a:pt x="741" y="1482"/>
                  </a:cubicBezTo>
                  <a:cubicBezTo>
                    <a:pt x="1150" y="1482"/>
                    <a:pt x="1482" y="1150"/>
                    <a:pt x="1482" y="741"/>
                  </a:cubicBezTo>
                  <a:cubicBezTo>
                    <a:pt x="1482" y="332"/>
                    <a:pt x="1151" y="0"/>
                    <a:pt x="741" y="0"/>
                  </a:cubicBezTo>
                  <a:close/>
                  <a:moveTo>
                    <a:pt x="1023" y="541"/>
                  </a:moveTo>
                  <a:cubicBezTo>
                    <a:pt x="1023" y="578"/>
                    <a:pt x="993" y="608"/>
                    <a:pt x="956" y="608"/>
                  </a:cubicBezTo>
                  <a:cubicBezTo>
                    <a:pt x="919" y="608"/>
                    <a:pt x="889" y="578"/>
                    <a:pt x="889" y="541"/>
                  </a:cubicBezTo>
                  <a:cubicBezTo>
                    <a:pt x="889" y="497"/>
                    <a:pt x="889" y="497"/>
                    <a:pt x="889" y="497"/>
                  </a:cubicBezTo>
                  <a:cubicBezTo>
                    <a:pt x="597" y="497"/>
                    <a:pt x="597" y="497"/>
                    <a:pt x="597" y="497"/>
                  </a:cubicBezTo>
                  <a:cubicBezTo>
                    <a:pt x="597" y="581"/>
                    <a:pt x="597" y="581"/>
                    <a:pt x="597" y="581"/>
                  </a:cubicBezTo>
                  <a:cubicBezTo>
                    <a:pt x="716" y="581"/>
                    <a:pt x="716" y="581"/>
                    <a:pt x="716" y="581"/>
                  </a:cubicBezTo>
                  <a:cubicBezTo>
                    <a:pt x="753" y="581"/>
                    <a:pt x="783" y="611"/>
                    <a:pt x="783" y="648"/>
                  </a:cubicBezTo>
                  <a:cubicBezTo>
                    <a:pt x="783" y="685"/>
                    <a:pt x="753" y="715"/>
                    <a:pt x="716" y="715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597" y="767"/>
                    <a:pt x="597" y="767"/>
                    <a:pt x="597" y="767"/>
                  </a:cubicBezTo>
                  <a:cubicBezTo>
                    <a:pt x="716" y="767"/>
                    <a:pt x="716" y="767"/>
                    <a:pt x="716" y="767"/>
                  </a:cubicBezTo>
                  <a:cubicBezTo>
                    <a:pt x="741" y="767"/>
                    <a:pt x="763" y="781"/>
                    <a:pt x="774" y="801"/>
                  </a:cubicBezTo>
                  <a:cubicBezTo>
                    <a:pt x="780" y="811"/>
                    <a:pt x="783" y="822"/>
                    <a:pt x="783" y="834"/>
                  </a:cubicBezTo>
                  <a:cubicBezTo>
                    <a:pt x="783" y="871"/>
                    <a:pt x="753" y="901"/>
                    <a:pt x="716" y="901"/>
                  </a:cubicBezTo>
                  <a:cubicBezTo>
                    <a:pt x="597" y="901"/>
                    <a:pt x="597" y="901"/>
                    <a:pt x="597" y="901"/>
                  </a:cubicBezTo>
                  <a:cubicBezTo>
                    <a:pt x="597" y="985"/>
                    <a:pt x="597" y="985"/>
                    <a:pt x="597" y="985"/>
                  </a:cubicBezTo>
                  <a:cubicBezTo>
                    <a:pt x="889" y="985"/>
                    <a:pt x="889" y="985"/>
                    <a:pt x="889" y="985"/>
                  </a:cubicBezTo>
                  <a:cubicBezTo>
                    <a:pt x="889" y="943"/>
                    <a:pt x="889" y="943"/>
                    <a:pt x="889" y="943"/>
                  </a:cubicBezTo>
                  <a:cubicBezTo>
                    <a:pt x="889" y="906"/>
                    <a:pt x="919" y="876"/>
                    <a:pt x="956" y="876"/>
                  </a:cubicBezTo>
                  <a:cubicBezTo>
                    <a:pt x="993" y="876"/>
                    <a:pt x="1023" y="906"/>
                    <a:pt x="1023" y="943"/>
                  </a:cubicBezTo>
                  <a:cubicBezTo>
                    <a:pt x="1023" y="1052"/>
                    <a:pt x="1023" y="1052"/>
                    <a:pt x="1023" y="1052"/>
                  </a:cubicBezTo>
                  <a:cubicBezTo>
                    <a:pt x="1023" y="1089"/>
                    <a:pt x="993" y="1119"/>
                    <a:pt x="956" y="1119"/>
                  </a:cubicBezTo>
                  <a:cubicBezTo>
                    <a:pt x="530" y="1119"/>
                    <a:pt x="530" y="1119"/>
                    <a:pt x="530" y="1119"/>
                  </a:cubicBezTo>
                  <a:cubicBezTo>
                    <a:pt x="493" y="1119"/>
                    <a:pt x="463" y="1089"/>
                    <a:pt x="463" y="1052"/>
                  </a:cubicBezTo>
                  <a:cubicBezTo>
                    <a:pt x="463" y="901"/>
                    <a:pt x="463" y="901"/>
                    <a:pt x="463" y="901"/>
                  </a:cubicBezTo>
                  <a:cubicBezTo>
                    <a:pt x="416" y="901"/>
                    <a:pt x="416" y="901"/>
                    <a:pt x="416" y="901"/>
                  </a:cubicBezTo>
                  <a:cubicBezTo>
                    <a:pt x="389" y="901"/>
                    <a:pt x="366" y="885"/>
                    <a:pt x="355" y="862"/>
                  </a:cubicBezTo>
                  <a:cubicBezTo>
                    <a:pt x="351" y="854"/>
                    <a:pt x="349" y="845"/>
                    <a:pt x="349" y="834"/>
                  </a:cubicBezTo>
                  <a:cubicBezTo>
                    <a:pt x="349" y="797"/>
                    <a:pt x="379" y="767"/>
                    <a:pt x="416" y="767"/>
                  </a:cubicBezTo>
                  <a:cubicBezTo>
                    <a:pt x="463" y="767"/>
                    <a:pt x="463" y="767"/>
                    <a:pt x="463" y="767"/>
                  </a:cubicBezTo>
                  <a:cubicBezTo>
                    <a:pt x="463" y="715"/>
                    <a:pt x="463" y="715"/>
                    <a:pt x="463" y="715"/>
                  </a:cubicBezTo>
                  <a:cubicBezTo>
                    <a:pt x="416" y="715"/>
                    <a:pt x="416" y="715"/>
                    <a:pt x="416" y="715"/>
                  </a:cubicBezTo>
                  <a:cubicBezTo>
                    <a:pt x="379" y="715"/>
                    <a:pt x="349" y="685"/>
                    <a:pt x="349" y="648"/>
                  </a:cubicBezTo>
                  <a:cubicBezTo>
                    <a:pt x="349" y="611"/>
                    <a:pt x="379" y="581"/>
                    <a:pt x="416" y="581"/>
                  </a:cubicBezTo>
                  <a:cubicBezTo>
                    <a:pt x="463" y="581"/>
                    <a:pt x="463" y="581"/>
                    <a:pt x="463" y="581"/>
                  </a:cubicBezTo>
                  <a:cubicBezTo>
                    <a:pt x="463" y="430"/>
                    <a:pt x="463" y="430"/>
                    <a:pt x="463" y="430"/>
                  </a:cubicBezTo>
                  <a:cubicBezTo>
                    <a:pt x="463" y="415"/>
                    <a:pt x="469" y="401"/>
                    <a:pt x="477" y="389"/>
                  </a:cubicBezTo>
                  <a:cubicBezTo>
                    <a:pt x="490" y="373"/>
                    <a:pt x="509" y="363"/>
                    <a:pt x="530" y="363"/>
                  </a:cubicBezTo>
                  <a:cubicBezTo>
                    <a:pt x="956" y="363"/>
                    <a:pt x="956" y="363"/>
                    <a:pt x="956" y="363"/>
                  </a:cubicBezTo>
                  <a:cubicBezTo>
                    <a:pt x="993" y="363"/>
                    <a:pt x="1023" y="393"/>
                    <a:pt x="1023" y="430"/>
                  </a:cubicBezTo>
                  <a:lnTo>
                    <a:pt x="1023" y="541"/>
                  </a:lnTo>
                  <a:close/>
                  <a:moveTo>
                    <a:pt x="1023" y="541"/>
                  </a:moveTo>
                  <a:cubicBezTo>
                    <a:pt x="1023" y="541"/>
                    <a:pt x="1023" y="541"/>
                    <a:pt x="1023" y="541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379365" y="874110"/>
            <a:ext cx="1396917" cy="824855"/>
            <a:chOff x="1785139" y="733445"/>
            <a:chExt cx="1396917" cy="824855"/>
          </a:xfrm>
          <a:effectLst/>
        </p:grpSpPr>
        <p:sp>
          <p:nvSpPr>
            <p:cNvPr id="28" name="Freeform 11"/>
            <p:cNvSpPr>
              <a:spLocks noEditPoints="1"/>
            </p:cNvSpPr>
            <p:nvPr/>
          </p:nvSpPr>
          <p:spPr bwMode="auto">
            <a:xfrm>
              <a:off x="1785139" y="733445"/>
              <a:ext cx="1396917" cy="824855"/>
            </a:xfrm>
            <a:custGeom>
              <a:avLst/>
              <a:gdLst>
                <a:gd name="T0" fmla="*/ 2991 w 3042"/>
                <a:gd name="T1" fmla="*/ 812 h 1794"/>
                <a:gd name="T2" fmla="*/ 1521 w 3042"/>
                <a:gd name="T3" fmla="*/ 0 h 1794"/>
                <a:gd name="T4" fmla="*/ 51 w 3042"/>
                <a:gd name="T5" fmla="*/ 812 h 1794"/>
                <a:gd name="T6" fmla="*/ 51 w 3042"/>
                <a:gd name="T7" fmla="*/ 982 h 1794"/>
                <a:gd name="T8" fmla="*/ 1521 w 3042"/>
                <a:gd name="T9" fmla="*/ 1794 h 1794"/>
                <a:gd name="T10" fmla="*/ 2991 w 3042"/>
                <a:gd name="T11" fmla="*/ 982 h 1794"/>
                <a:gd name="T12" fmla="*/ 2991 w 3042"/>
                <a:gd name="T13" fmla="*/ 812 h 1794"/>
                <a:gd name="T14" fmla="*/ 1527 w 3042"/>
                <a:gd name="T15" fmla="*/ 1551 h 1794"/>
                <a:gd name="T16" fmla="*/ 876 w 3042"/>
                <a:gd name="T17" fmla="*/ 900 h 1794"/>
                <a:gd name="T18" fmla="*/ 1527 w 3042"/>
                <a:gd name="T19" fmla="*/ 249 h 1794"/>
                <a:gd name="T20" fmla="*/ 2178 w 3042"/>
                <a:gd name="T21" fmla="*/ 900 h 1794"/>
                <a:gd name="T22" fmla="*/ 1527 w 3042"/>
                <a:gd name="T23" fmla="*/ 1551 h 1794"/>
                <a:gd name="T24" fmla="*/ 1527 w 3042"/>
                <a:gd name="T25" fmla="*/ 1551 h 1794"/>
                <a:gd name="T26" fmla="*/ 1527 w 3042"/>
                <a:gd name="T27" fmla="*/ 1551 h 1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42" h="1794">
                  <a:moveTo>
                    <a:pt x="2991" y="812"/>
                  </a:moveTo>
                  <a:cubicBezTo>
                    <a:pt x="2991" y="812"/>
                    <a:pt x="2175" y="0"/>
                    <a:pt x="1521" y="0"/>
                  </a:cubicBezTo>
                  <a:cubicBezTo>
                    <a:pt x="868" y="0"/>
                    <a:pt x="51" y="812"/>
                    <a:pt x="51" y="812"/>
                  </a:cubicBezTo>
                  <a:cubicBezTo>
                    <a:pt x="1" y="859"/>
                    <a:pt x="0" y="936"/>
                    <a:pt x="51" y="982"/>
                  </a:cubicBezTo>
                  <a:cubicBezTo>
                    <a:pt x="51" y="982"/>
                    <a:pt x="868" y="1794"/>
                    <a:pt x="1521" y="1794"/>
                  </a:cubicBezTo>
                  <a:cubicBezTo>
                    <a:pt x="2175" y="1794"/>
                    <a:pt x="2991" y="982"/>
                    <a:pt x="2991" y="982"/>
                  </a:cubicBezTo>
                  <a:cubicBezTo>
                    <a:pt x="3041" y="935"/>
                    <a:pt x="3042" y="858"/>
                    <a:pt x="2991" y="812"/>
                  </a:cubicBezTo>
                  <a:close/>
                  <a:moveTo>
                    <a:pt x="1527" y="1551"/>
                  </a:moveTo>
                  <a:cubicBezTo>
                    <a:pt x="1168" y="1551"/>
                    <a:pt x="876" y="1259"/>
                    <a:pt x="876" y="900"/>
                  </a:cubicBezTo>
                  <a:cubicBezTo>
                    <a:pt x="876" y="540"/>
                    <a:pt x="1168" y="249"/>
                    <a:pt x="1527" y="249"/>
                  </a:cubicBezTo>
                  <a:cubicBezTo>
                    <a:pt x="1887" y="249"/>
                    <a:pt x="2178" y="540"/>
                    <a:pt x="2178" y="900"/>
                  </a:cubicBezTo>
                  <a:cubicBezTo>
                    <a:pt x="2178" y="1259"/>
                    <a:pt x="1887" y="1551"/>
                    <a:pt x="1527" y="1551"/>
                  </a:cubicBezTo>
                  <a:close/>
                  <a:moveTo>
                    <a:pt x="1527" y="1551"/>
                  </a:moveTo>
                  <a:cubicBezTo>
                    <a:pt x="1527" y="1551"/>
                    <a:pt x="1527" y="1551"/>
                    <a:pt x="1527" y="155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9" name="Freeform 12"/>
            <p:cNvSpPr>
              <a:spLocks noEditPoints="1"/>
            </p:cNvSpPr>
            <p:nvPr/>
          </p:nvSpPr>
          <p:spPr bwMode="auto">
            <a:xfrm>
              <a:off x="2293183" y="953406"/>
              <a:ext cx="380008" cy="381649"/>
            </a:xfrm>
            <a:custGeom>
              <a:avLst/>
              <a:gdLst>
                <a:gd name="T0" fmla="*/ 414 w 827"/>
                <a:gd name="T1" fmla="*/ 0 h 829"/>
                <a:gd name="T2" fmla="*/ 0 w 827"/>
                <a:gd name="T3" fmla="*/ 414 h 829"/>
                <a:gd name="T4" fmla="*/ 414 w 827"/>
                <a:gd name="T5" fmla="*/ 829 h 829"/>
                <a:gd name="T6" fmla="*/ 827 w 827"/>
                <a:gd name="T7" fmla="*/ 414 h 829"/>
                <a:gd name="T8" fmla="*/ 414 w 827"/>
                <a:gd name="T9" fmla="*/ 0 h 829"/>
                <a:gd name="T10" fmla="*/ 570 w 827"/>
                <a:gd name="T11" fmla="*/ 416 h 829"/>
                <a:gd name="T12" fmla="*/ 441 w 827"/>
                <a:gd name="T13" fmla="*/ 287 h 829"/>
                <a:gd name="T14" fmla="*/ 570 w 827"/>
                <a:gd name="T15" fmla="*/ 157 h 829"/>
                <a:gd name="T16" fmla="*/ 698 w 827"/>
                <a:gd name="T17" fmla="*/ 287 h 829"/>
                <a:gd name="T18" fmla="*/ 570 w 827"/>
                <a:gd name="T19" fmla="*/ 416 h 829"/>
                <a:gd name="T20" fmla="*/ 570 w 827"/>
                <a:gd name="T21" fmla="*/ 416 h 829"/>
                <a:gd name="T22" fmla="*/ 570 w 827"/>
                <a:gd name="T23" fmla="*/ 416 h 8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7" h="829">
                  <a:moveTo>
                    <a:pt x="414" y="0"/>
                  </a:moveTo>
                  <a:cubicBezTo>
                    <a:pt x="186" y="0"/>
                    <a:pt x="0" y="186"/>
                    <a:pt x="0" y="414"/>
                  </a:cubicBezTo>
                  <a:cubicBezTo>
                    <a:pt x="0" y="643"/>
                    <a:pt x="186" y="829"/>
                    <a:pt x="414" y="829"/>
                  </a:cubicBezTo>
                  <a:cubicBezTo>
                    <a:pt x="642" y="829"/>
                    <a:pt x="827" y="643"/>
                    <a:pt x="827" y="414"/>
                  </a:cubicBezTo>
                  <a:cubicBezTo>
                    <a:pt x="827" y="186"/>
                    <a:pt x="642" y="0"/>
                    <a:pt x="414" y="0"/>
                  </a:cubicBezTo>
                  <a:close/>
                  <a:moveTo>
                    <a:pt x="570" y="416"/>
                  </a:moveTo>
                  <a:cubicBezTo>
                    <a:pt x="499" y="416"/>
                    <a:pt x="441" y="358"/>
                    <a:pt x="441" y="287"/>
                  </a:cubicBezTo>
                  <a:cubicBezTo>
                    <a:pt x="441" y="215"/>
                    <a:pt x="499" y="157"/>
                    <a:pt x="570" y="157"/>
                  </a:cubicBezTo>
                  <a:cubicBezTo>
                    <a:pt x="640" y="157"/>
                    <a:pt x="698" y="215"/>
                    <a:pt x="698" y="287"/>
                  </a:cubicBezTo>
                  <a:cubicBezTo>
                    <a:pt x="698" y="358"/>
                    <a:pt x="641" y="416"/>
                    <a:pt x="570" y="416"/>
                  </a:cubicBezTo>
                  <a:close/>
                  <a:moveTo>
                    <a:pt x="570" y="416"/>
                  </a:moveTo>
                  <a:cubicBezTo>
                    <a:pt x="570" y="416"/>
                    <a:pt x="570" y="416"/>
                    <a:pt x="570" y="41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6E69268-9C8B-4EBF-A9EE-DC5DC2D48DC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818745" y="0"/>
            <a:ext cx="3276600" cy="304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7" name="TextBox 36"/>
          <p:cNvSpPr txBox="1"/>
          <p:nvPr/>
        </p:nvSpPr>
        <p:spPr>
          <a:xfrm>
            <a:off x="1406563" y="2057400"/>
            <a:ext cx="2097049" cy="63402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IN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77455" y="533400"/>
            <a:ext cx="1120325" cy="1121967"/>
            <a:chOff x="1677987" y="5049838"/>
            <a:chExt cx="2166938" cy="2170113"/>
          </a:xfrm>
          <a:solidFill>
            <a:schemeClr val="bg1"/>
          </a:solidFill>
          <a:effectLst/>
        </p:grpSpPr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677987" y="5049838"/>
              <a:ext cx="2166938" cy="2170113"/>
            </a:xfrm>
            <a:custGeom>
              <a:avLst/>
              <a:gdLst>
                <a:gd name="T0" fmla="*/ 2440 w 2440"/>
                <a:gd name="T1" fmla="*/ 46 h 2440"/>
                <a:gd name="T2" fmla="*/ 2427 w 2440"/>
                <a:gd name="T3" fmla="*/ 13 h 2440"/>
                <a:gd name="T4" fmla="*/ 2394 w 2440"/>
                <a:gd name="T5" fmla="*/ 0 h 2440"/>
                <a:gd name="T6" fmla="*/ 1451 w 2440"/>
                <a:gd name="T7" fmla="*/ 374 h 2440"/>
                <a:gd name="T8" fmla="*/ 994 w 2440"/>
                <a:gd name="T9" fmla="*/ 830 h 2440"/>
                <a:gd name="T10" fmla="*/ 17 w 2440"/>
                <a:gd name="T11" fmla="*/ 1232 h 2440"/>
                <a:gd name="T12" fmla="*/ 12 w 2440"/>
                <a:gd name="T13" fmla="*/ 1290 h 2440"/>
                <a:gd name="T14" fmla="*/ 17 w 2440"/>
                <a:gd name="T15" fmla="*/ 1295 h 2440"/>
                <a:gd name="T16" fmla="*/ 69 w 2440"/>
                <a:gd name="T17" fmla="*/ 1304 h 2440"/>
                <a:gd name="T18" fmla="*/ 569 w 2440"/>
                <a:gd name="T19" fmla="*/ 1255 h 2440"/>
                <a:gd name="T20" fmla="*/ 456 w 2440"/>
                <a:gd name="T21" fmla="*/ 1369 h 2440"/>
                <a:gd name="T22" fmla="*/ 449 w 2440"/>
                <a:gd name="T23" fmla="*/ 1378 h 2440"/>
                <a:gd name="T24" fmla="*/ 596 w 2440"/>
                <a:gd name="T25" fmla="*/ 1844 h 2440"/>
                <a:gd name="T26" fmla="*/ 1062 w 2440"/>
                <a:gd name="T27" fmla="*/ 1991 h 2440"/>
                <a:gd name="T28" fmla="*/ 1071 w 2440"/>
                <a:gd name="T29" fmla="*/ 1984 h 2440"/>
                <a:gd name="T30" fmla="*/ 1184 w 2440"/>
                <a:gd name="T31" fmla="*/ 1871 h 2440"/>
                <a:gd name="T32" fmla="*/ 1136 w 2440"/>
                <a:gd name="T33" fmla="*/ 2371 h 2440"/>
                <a:gd name="T34" fmla="*/ 1145 w 2440"/>
                <a:gd name="T35" fmla="*/ 2423 h 2440"/>
                <a:gd name="T36" fmla="*/ 1145 w 2440"/>
                <a:gd name="T37" fmla="*/ 2424 h 2440"/>
                <a:gd name="T38" fmla="*/ 1208 w 2440"/>
                <a:gd name="T39" fmla="*/ 2423 h 2440"/>
                <a:gd name="T40" fmla="*/ 1210 w 2440"/>
                <a:gd name="T41" fmla="*/ 2420 h 2440"/>
                <a:gd name="T42" fmla="*/ 1610 w 2440"/>
                <a:gd name="T43" fmla="*/ 1446 h 2440"/>
                <a:gd name="T44" fmla="*/ 2066 w 2440"/>
                <a:gd name="T45" fmla="*/ 989 h 2440"/>
                <a:gd name="T46" fmla="*/ 2440 w 2440"/>
                <a:gd name="T47" fmla="*/ 46 h 2440"/>
                <a:gd name="T48" fmla="*/ 1860 w 2440"/>
                <a:gd name="T49" fmla="*/ 936 h 2440"/>
                <a:gd name="T50" fmla="*/ 1504 w 2440"/>
                <a:gd name="T51" fmla="*/ 936 h 2440"/>
                <a:gd name="T52" fmla="*/ 1504 w 2440"/>
                <a:gd name="T53" fmla="*/ 580 h 2440"/>
                <a:gd name="T54" fmla="*/ 1860 w 2440"/>
                <a:gd name="T55" fmla="*/ 580 h 2440"/>
                <a:gd name="T56" fmla="*/ 1860 w 2440"/>
                <a:gd name="T57" fmla="*/ 936 h 2440"/>
                <a:gd name="T58" fmla="*/ 1860 w 2440"/>
                <a:gd name="T59" fmla="*/ 936 h 2440"/>
                <a:gd name="T60" fmla="*/ 1860 w 2440"/>
                <a:gd name="T61" fmla="*/ 936 h 2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440" h="2440">
                  <a:moveTo>
                    <a:pt x="2440" y="46"/>
                  </a:moveTo>
                  <a:cubicBezTo>
                    <a:pt x="2440" y="33"/>
                    <a:pt x="2435" y="22"/>
                    <a:pt x="2427" y="13"/>
                  </a:cubicBezTo>
                  <a:cubicBezTo>
                    <a:pt x="2418" y="5"/>
                    <a:pt x="2407" y="0"/>
                    <a:pt x="2394" y="0"/>
                  </a:cubicBezTo>
                  <a:cubicBezTo>
                    <a:pt x="2371" y="0"/>
                    <a:pt x="1811" y="13"/>
                    <a:pt x="1451" y="374"/>
                  </a:cubicBezTo>
                  <a:cubicBezTo>
                    <a:pt x="994" y="830"/>
                    <a:pt x="994" y="830"/>
                    <a:pt x="994" y="830"/>
                  </a:cubicBezTo>
                  <a:cubicBezTo>
                    <a:pt x="888" y="793"/>
                    <a:pt x="526" y="723"/>
                    <a:pt x="17" y="1232"/>
                  </a:cubicBezTo>
                  <a:cubicBezTo>
                    <a:pt x="2" y="1247"/>
                    <a:pt x="0" y="1272"/>
                    <a:pt x="12" y="1290"/>
                  </a:cubicBezTo>
                  <a:cubicBezTo>
                    <a:pt x="14" y="1292"/>
                    <a:pt x="15" y="1294"/>
                    <a:pt x="17" y="1295"/>
                  </a:cubicBezTo>
                  <a:cubicBezTo>
                    <a:pt x="30" y="1309"/>
                    <a:pt x="51" y="1312"/>
                    <a:pt x="69" y="1304"/>
                  </a:cubicBezTo>
                  <a:cubicBezTo>
                    <a:pt x="72" y="1302"/>
                    <a:pt x="397" y="1145"/>
                    <a:pt x="569" y="1255"/>
                  </a:cubicBezTo>
                  <a:cubicBezTo>
                    <a:pt x="456" y="1369"/>
                    <a:pt x="456" y="1369"/>
                    <a:pt x="456" y="1369"/>
                  </a:cubicBezTo>
                  <a:cubicBezTo>
                    <a:pt x="453" y="1371"/>
                    <a:pt x="451" y="1374"/>
                    <a:pt x="449" y="1378"/>
                  </a:cubicBezTo>
                  <a:cubicBezTo>
                    <a:pt x="444" y="1386"/>
                    <a:pt x="335" y="1582"/>
                    <a:pt x="596" y="1844"/>
                  </a:cubicBezTo>
                  <a:cubicBezTo>
                    <a:pt x="858" y="2105"/>
                    <a:pt x="1054" y="1996"/>
                    <a:pt x="1062" y="1991"/>
                  </a:cubicBezTo>
                  <a:cubicBezTo>
                    <a:pt x="1066" y="1989"/>
                    <a:pt x="1069" y="1987"/>
                    <a:pt x="1071" y="1984"/>
                  </a:cubicBezTo>
                  <a:cubicBezTo>
                    <a:pt x="1184" y="1871"/>
                    <a:pt x="1184" y="1871"/>
                    <a:pt x="1184" y="1871"/>
                  </a:cubicBezTo>
                  <a:cubicBezTo>
                    <a:pt x="1295" y="2043"/>
                    <a:pt x="1138" y="2368"/>
                    <a:pt x="1136" y="2371"/>
                  </a:cubicBezTo>
                  <a:cubicBezTo>
                    <a:pt x="1127" y="2389"/>
                    <a:pt x="1131" y="2409"/>
                    <a:pt x="1145" y="2423"/>
                  </a:cubicBezTo>
                  <a:cubicBezTo>
                    <a:pt x="1145" y="2423"/>
                    <a:pt x="1145" y="2423"/>
                    <a:pt x="1145" y="2424"/>
                  </a:cubicBezTo>
                  <a:cubicBezTo>
                    <a:pt x="1163" y="2440"/>
                    <a:pt x="1191" y="2440"/>
                    <a:pt x="1208" y="2423"/>
                  </a:cubicBezTo>
                  <a:cubicBezTo>
                    <a:pt x="1209" y="2422"/>
                    <a:pt x="1210" y="2421"/>
                    <a:pt x="1210" y="2420"/>
                  </a:cubicBezTo>
                  <a:cubicBezTo>
                    <a:pt x="1717" y="1912"/>
                    <a:pt x="1647" y="1552"/>
                    <a:pt x="1610" y="1446"/>
                  </a:cubicBezTo>
                  <a:cubicBezTo>
                    <a:pt x="2066" y="989"/>
                    <a:pt x="2066" y="989"/>
                    <a:pt x="2066" y="989"/>
                  </a:cubicBezTo>
                  <a:cubicBezTo>
                    <a:pt x="2426" y="629"/>
                    <a:pt x="2440" y="69"/>
                    <a:pt x="2440" y="46"/>
                  </a:cubicBezTo>
                  <a:close/>
                  <a:moveTo>
                    <a:pt x="1860" y="936"/>
                  </a:moveTo>
                  <a:cubicBezTo>
                    <a:pt x="1762" y="1034"/>
                    <a:pt x="1602" y="1034"/>
                    <a:pt x="1504" y="936"/>
                  </a:cubicBezTo>
                  <a:cubicBezTo>
                    <a:pt x="1406" y="838"/>
                    <a:pt x="1406" y="678"/>
                    <a:pt x="1504" y="580"/>
                  </a:cubicBezTo>
                  <a:cubicBezTo>
                    <a:pt x="1602" y="482"/>
                    <a:pt x="1762" y="482"/>
                    <a:pt x="1860" y="580"/>
                  </a:cubicBezTo>
                  <a:cubicBezTo>
                    <a:pt x="1958" y="678"/>
                    <a:pt x="1958" y="838"/>
                    <a:pt x="1860" y="936"/>
                  </a:cubicBezTo>
                  <a:close/>
                  <a:moveTo>
                    <a:pt x="1860" y="936"/>
                  </a:moveTo>
                  <a:cubicBezTo>
                    <a:pt x="1860" y="936"/>
                    <a:pt x="1860" y="936"/>
                    <a:pt x="1860" y="93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0" name="Freeform 14"/>
            <p:cNvSpPr>
              <a:spLocks noEditPoints="1"/>
            </p:cNvSpPr>
            <p:nvPr/>
          </p:nvSpPr>
          <p:spPr bwMode="auto">
            <a:xfrm>
              <a:off x="1766888" y="6488113"/>
              <a:ext cx="641350" cy="641350"/>
            </a:xfrm>
            <a:custGeom>
              <a:avLst/>
              <a:gdLst>
                <a:gd name="T0" fmla="*/ 494 w 723"/>
                <a:gd name="T1" fmla="*/ 495 h 721"/>
                <a:gd name="T2" fmla="*/ 224 w 723"/>
                <a:gd name="T3" fmla="*/ 515 h 721"/>
                <a:gd name="T4" fmla="*/ 209 w 723"/>
                <a:gd name="T5" fmla="*/ 499 h 721"/>
                <a:gd name="T6" fmla="*/ 209 w 723"/>
                <a:gd name="T7" fmla="*/ 452 h 721"/>
                <a:gd name="T8" fmla="*/ 212 w 723"/>
                <a:gd name="T9" fmla="*/ 393 h 721"/>
                <a:gd name="T10" fmla="*/ 225 w 723"/>
                <a:gd name="T11" fmla="*/ 258 h 721"/>
                <a:gd name="T12" fmla="*/ 283 w 723"/>
                <a:gd name="T13" fmla="*/ 30 h 721"/>
                <a:gd name="T14" fmla="*/ 295 w 723"/>
                <a:gd name="T15" fmla="*/ 0 h 721"/>
                <a:gd name="T16" fmla="*/ 105 w 723"/>
                <a:gd name="T17" fmla="*/ 180 h 721"/>
                <a:gd name="T18" fmla="*/ 17 w 723"/>
                <a:gd name="T19" fmla="*/ 417 h 721"/>
                <a:gd name="T20" fmla="*/ 3 w 723"/>
                <a:gd name="T21" fmla="*/ 566 h 721"/>
                <a:gd name="T22" fmla="*/ 10 w 723"/>
                <a:gd name="T23" fmla="*/ 654 h 721"/>
                <a:gd name="T24" fmla="*/ 98 w 723"/>
                <a:gd name="T25" fmla="*/ 719 h 721"/>
                <a:gd name="T26" fmla="*/ 205 w 723"/>
                <a:gd name="T27" fmla="*/ 719 h 721"/>
                <a:gd name="T28" fmla="*/ 654 w 723"/>
                <a:gd name="T29" fmla="*/ 531 h 721"/>
                <a:gd name="T30" fmla="*/ 723 w 723"/>
                <a:gd name="T31" fmla="*/ 428 h 721"/>
                <a:gd name="T32" fmla="*/ 601 w 723"/>
                <a:gd name="T33" fmla="*/ 471 h 721"/>
                <a:gd name="T34" fmla="*/ 494 w 723"/>
                <a:gd name="T35" fmla="*/ 495 h 721"/>
                <a:gd name="T36" fmla="*/ 494 w 723"/>
                <a:gd name="T37" fmla="*/ 495 h 721"/>
                <a:gd name="T38" fmla="*/ 494 w 723"/>
                <a:gd name="T39" fmla="*/ 495 h 7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3" h="721">
                  <a:moveTo>
                    <a:pt x="494" y="495"/>
                  </a:moveTo>
                  <a:cubicBezTo>
                    <a:pt x="405" y="510"/>
                    <a:pt x="314" y="516"/>
                    <a:pt x="224" y="515"/>
                  </a:cubicBezTo>
                  <a:cubicBezTo>
                    <a:pt x="217" y="515"/>
                    <a:pt x="209" y="505"/>
                    <a:pt x="209" y="499"/>
                  </a:cubicBezTo>
                  <a:cubicBezTo>
                    <a:pt x="209" y="485"/>
                    <a:pt x="209" y="466"/>
                    <a:pt x="209" y="452"/>
                  </a:cubicBezTo>
                  <a:cubicBezTo>
                    <a:pt x="210" y="432"/>
                    <a:pt x="211" y="413"/>
                    <a:pt x="212" y="393"/>
                  </a:cubicBezTo>
                  <a:cubicBezTo>
                    <a:pt x="214" y="348"/>
                    <a:pt x="218" y="303"/>
                    <a:pt x="225" y="258"/>
                  </a:cubicBezTo>
                  <a:cubicBezTo>
                    <a:pt x="236" y="180"/>
                    <a:pt x="254" y="104"/>
                    <a:pt x="283" y="30"/>
                  </a:cubicBezTo>
                  <a:cubicBezTo>
                    <a:pt x="287" y="20"/>
                    <a:pt x="291" y="11"/>
                    <a:pt x="295" y="0"/>
                  </a:cubicBezTo>
                  <a:cubicBezTo>
                    <a:pt x="213" y="35"/>
                    <a:pt x="150" y="105"/>
                    <a:pt x="105" y="180"/>
                  </a:cubicBezTo>
                  <a:cubicBezTo>
                    <a:pt x="61" y="252"/>
                    <a:pt x="33" y="334"/>
                    <a:pt x="17" y="417"/>
                  </a:cubicBezTo>
                  <a:cubicBezTo>
                    <a:pt x="8" y="466"/>
                    <a:pt x="3" y="516"/>
                    <a:pt x="3" y="566"/>
                  </a:cubicBezTo>
                  <a:cubicBezTo>
                    <a:pt x="2" y="594"/>
                    <a:pt x="0" y="627"/>
                    <a:pt x="10" y="654"/>
                  </a:cubicBezTo>
                  <a:cubicBezTo>
                    <a:pt x="24" y="691"/>
                    <a:pt x="59" y="716"/>
                    <a:pt x="98" y="719"/>
                  </a:cubicBezTo>
                  <a:cubicBezTo>
                    <a:pt x="134" y="721"/>
                    <a:pt x="170" y="721"/>
                    <a:pt x="205" y="719"/>
                  </a:cubicBezTo>
                  <a:cubicBezTo>
                    <a:pt x="367" y="708"/>
                    <a:pt x="540" y="652"/>
                    <a:pt x="654" y="531"/>
                  </a:cubicBezTo>
                  <a:cubicBezTo>
                    <a:pt x="682" y="500"/>
                    <a:pt x="706" y="467"/>
                    <a:pt x="723" y="428"/>
                  </a:cubicBezTo>
                  <a:cubicBezTo>
                    <a:pt x="682" y="443"/>
                    <a:pt x="643" y="460"/>
                    <a:pt x="601" y="471"/>
                  </a:cubicBezTo>
                  <a:cubicBezTo>
                    <a:pt x="566" y="481"/>
                    <a:pt x="530" y="488"/>
                    <a:pt x="494" y="495"/>
                  </a:cubicBezTo>
                  <a:close/>
                  <a:moveTo>
                    <a:pt x="494" y="495"/>
                  </a:moveTo>
                  <a:cubicBezTo>
                    <a:pt x="494" y="495"/>
                    <a:pt x="494" y="495"/>
                    <a:pt x="494" y="49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  <p:extLst>
      <p:ext uri="{BB962C8B-B14F-4D97-AF65-F5344CB8AC3E}">
        <p14:creationId xmlns:p14="http://schemas.microsoft.com/office/powerpoint/2010/main" val="1535795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03319"/>
            <a:ext cx="10969943" cy="711081"/>
          </a:xfrm>
        </p:spPr>
        <p:txBody>
          <a:bodyPr/>
          <a:lstStyle/>
          <a:p>
            <a:pPr algn="ctr"/>
            <a:r>
              <a:rPr lang="en-IN" dirty="0">
                <a:solidFill>
                  <a:schemeClr val="bg1"/>
                </a:solidFill>
                <a:latin typeface="Arial" panose="020B0604020202020204" pitchFamily="34" charset="0"/>
              </a:rPr>
              <a:t>SWOT 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09253" y="6492875"/>
            <a:ext cx="379572" cy="365125"/>
          </a:xfrm>
        </p:spPr>
        <p:txBody>
          <a:bodyPr/>
          <a:lstStyle/>
          <a:p>
            <a:fld id="{96E69268-9C8B-4EBF-A9EE-DC5DC2D48DC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48247" y="854075"/>
            <a:ext cx="938077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N" sz="88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5729" y="4538308"/>
            <a:ext cx="1063112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N" sz="88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63122" y="854075"/>
            <a:ext cx="1249060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N" sz="88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250672" y="4538308"/>
            <a:ext cx="873957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IN" sz="88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3" name="Rectangle 2"/>
          <p:cNvSpPr/>
          <p:nvPr/>
        </p:nvSpPr>
        <p:spPr>
          <a:xfrm>
            <a:off x="2125702" y="1158875"/>
            <a:ext cx="3917762" cy="22098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45360" y="1158875"/>
            <a:ext cx="3917762" cy="22098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125702" y="3467070"/>
            <a:ext cx="3917762" cy="22098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45360" y="3467070"/>
            <a:ext cx="3917762" cy="2209800"/>
          </a:xfrm>
          <a:prstGeom prst="rect">
            <a:avLst/>
          </a:prstGeom>
          <a:solidFill>
            <a:schemeClr val="bg1">
              <a:lumMod val="75000"/>
              <a:alpha val="1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25702" y="1158875"/>
            <a:ext cx="3917762" cy="381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I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43520" y="1158875"/>
            <a:ext cx="3917762" cy="381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WEAKNESSES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25702" y="3467966"/>
            <a:ext cx="3917762" cy="381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143520" y="3467966"/>
            <a:ext cx="3917762" cy="381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THREATS</a:t>
            </a:r>
            <a:endParaRPr lang="en-IN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23806" y="1311275"/>
            <a:ext cx="4017818" cy="2103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 rtlCol="0" anchor="t" anchorCtr="0"/>
          <a:lstStyle/>
          <a:p>
            <a:pPr marL="171450" lvl="0" indent="-171450">
              <a:buFontTx/>
              <a:buChar char="-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Location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of the School at AUC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Egypt at the crossroads of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3 continents;</a:t>
            </a:r>
          </a:p>
          <a:p>
            <a:pPr marL="171450" lvl="0" indent="-171450">
              <a:buFontTx/>
              <a:buChar char="-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Hands on experience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 interdisciplinary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approach.</a:t>
            </a:r>
          </a:p>
          <a:p>
            <a:pPr marL="171450" lvl="0" indent="-171450">
              <a:buFontTx/>
              <a:buChar char="-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Highly qualified and diverse faculty.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Qualified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and committed staff;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Diverse Egyptian and foreign student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body;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Generous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Fellowship programs at the graduate level.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86324" y="3673475"/>
            <a:ext cx="3869646" cy="1947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 rtlCol="0" anchor="t" anchorCtr="0"/>
          <a:lstStyle/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-Increasing demand for programs offered by the school;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-Growing focus on global affairs issues regionally; 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-Increasing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internship opportunities for graduates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-Increasing research demand in disciplines offered at school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-Producing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more research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research publications;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-Opportunity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more fundraising for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fellowships;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-Opportunity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networking with GAPP alumni;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-Opportunity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for communicating policy advice to decision makers since most of our students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who are active in the public domain.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43464" y="1334135"/>
            <a:ext cx="3893231" cy="17297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 rtlCol="0" anchor="t" anchorCtr="0"/>
          <a:lstStyle/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Academic &amp;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research units are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in dispersed locations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on campus;</a:t>
            </a:r>
          </a:p>
          <a:p>
            <a:pPr lvl="0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number of programs are not internationally accredited;</a:t>
            </a:r>
          </a:p>
          <a:p>
            <a:pPr marL="171450" lvl="0" indent="-171450">
              <a:buFontTx/>
              <a:buChar char="-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Some of the master's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degrees 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offered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are not yet accredited by the Supreme Council of Universities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Volatility of enrollment numbers;</a:t>
            </a:r>
          </a:p>
          <a:p>
            <a:pPr marL="171450" indent="-171450">
              <a:buFontTx/>
              <a:buChar char="-"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Balancing teaching, research &amp; service is a challenge for faculty members, especially those who want to produce high quality research or publish in tier one journals;</a:t>
            </a:r>
          </a:p>
          <a:p>
            <a:pPr marL="171450" lvl="0" indent="-171450">
              <a:buFontTx/>
              <a:buChar char="-"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43464" y="3597274"/>
            <a:ext cx="4017818" cy="20795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88000" rIns="180000" bIns="288000" rtlCol="0" anchor="t" anchorCtr="0"/>
          <a:lstStyle/>
          <a:p>
            <a:pPr lvl="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ecurity concerns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 the Middle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East;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High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tuition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fees in comparison to other Universities in Egypt</a:t>
            </a:r>
          </a:p>
          <a:p>
            <a:pPr lvl="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Difficulty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in recruiting students from some regions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due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to language barrier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- Potential and existing competition regionally and internationally;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212" y="6324600"/>
            <a:ext cx="32370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6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182568"/>
            <a:ext cx="9793130" cy="55427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91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Straight Arrow Connector 93"/>
          <p:cNvCxnSpPr/>
          <p:nvPr/>
        </p:nvCxnSpPr>
        <p:spPr>
          <a:xfrm flipH="1" flipV="1">
            <a:off x="579766" y="4695515"/>
            <a:ext cx="4524345" cy="3432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531812" y="1893861"/>
            <a:ext cx="4901102" cy="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>
            <a:stCxn id="139" idx="1"/>
          </p:cNvCxnSpPr>
          <p:nvPr/>
        </p:nvCxnSpPr>
        <p:spPr>
          <a:xfrm>
            <a:off x="6029119" y="3645207"/>
            <a:ext cx="5711883" cy="12393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 smtClean="0">
                <a:solidFill>
                  <a:schemeClr val="bg1"/>
                </a:solidFill>
                <a:latin typeface="Arial" panose="020B0604020202020204" pitchFamily="34" charset="0"/>
              </a:rPr>
              <a:t>Key Achievements 2018-2019</a:t>
            </a:r>
            <a:endParaRPr lang="en-IN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073188" y="1526030"/>
            <a:ext cx="2015385" cy="4059445"/>
            <a:chOff x="5237097" y="1232573"/>
            <a:chExt cx="1645791" cy="3213631"/>
          </a:xfrm>
        </p:grpSpPr>
        <p:sp>
          <p:nvSpPr>
            <p:cNvPr id="138" name="Freeform 12"/>
            <p:cNvSpPr>
              <a:spLocks/>
            </p:cNvSpPr>
            <p:nvPr/>
          </p:nvSpPr>
          <p:spPr bwMode="auto">
            <a:xfrm>
              <a:off x="6017722" y="1803495"/>
              <a:ext cx="865166" cy="1106710"/>
            </a:xfrm>
            <a:custGeom>
              <a:avLst/>
              <a:gdLst>
                <a:gd name="T0" fmla="*/ 427 w 788"/>
                <a:gd name="T1" fmla="*/ 0 h 1008"/>
                <a:gd name="T2" fmla="*/ 482 w 788"/>
                <a:gd name="T3" fmla="*/ 4 h 1008"/>
                <a:gd name="T4" fmla="*/ 534 w 788"/>
                <a:gd name="T5" fmla="*/ 15 h 1008"/>
                <a:gd name="T6" fmla="*/ 577 w 788"/>
                <a:gd name="T7" fmla="*/ 32 h 1008"/>
                <a:gd name="T8" fmla="*/ 619 w 788"/>
                <a:gd name="T9" fmla="*/ 53 h 1008"/>
                <a:gd name="T10" fmla="*/ 656 w 788"/>
                <a:gd name="T11" fmla="*/ 80 h 1008"/>
                <a:gd name="T12" fmla="*/ 690 w 788"/>
                <a:gd name="T13" fmla="*/ 111 h 1008"/>
                <a:gd name="T14" fmla="*/ 720 w 788"/>
                <a:gd name="T15" fmla="*/ 146 h 1008"/>
                <a:gd name="T16" fmla="*/ 745 w 788"/>
                <a:gd name="T17" fmla="*/ 186 h 1008"/>
                <a:gd name="T18" fmla="*/ 766 w 788"/>
                <a:gd name="T19" fmla="*/ 230 h 1008"/>
                <a:gd name="T20" fmla="*/ 780 w 788"/>
                <a:gd name="T21" fmla="*/ 275 h 1008"/>
                <a:gd name="T22" fmla="*/ 787 w 788"/>
                <a:gd name="T23" fmla="*/ 322 h 1008"/>
                <a:gd name="T24" fmla="*/ 788 w 788"/>
                <a:gd name="T25" fmla="*/ 369 h 1008"/>
                <a:gd name="T26" fmla="*/ 784 w 788"/>
                <a:gd name="T27" fmla="*/ 417 h 1008"/>
                <a:gd name="T28" fmla="*/ 772 w 788"/>
                <a:gd name="T29" fmla="*/ 464 h 1008"/>
                <a:gd name="T30" fmla="*/ 759 w 788"/>
                <a:gd name="T31" fmla="*/ 498 h 1008"/>
                <a:gd name="T32" fmla="*/ 737 w 788"/>
                <a:gd name="T33" fmla="*/ 544 h 1008"/>
                <a:gd name="T34" fmla="*/ 708 w 788"/>
                <a:gd name="T35" fmla="*/ 585 h 1008"/>
                <a:gd name="T36" fmla="*/ 674 w 788"/>
                <a:gd name="T37" fmla="*/ 623 h 1008"/>
                <a:gd name="T38" fmla="*/ 635 w 788"/>
                <a:gd name="T39" fmla="*/ 656 h 1008"/>
                <a:gd name="T40" fmla="*/ 592 w 788"/>
                <a:gd name="T41" fmla="*/ 684 h 1008"/>
                <a:gd name="T42" fmla="*/ 0 w 788"/>
                <a:gd name="T43" fmla="*/ 1008 h 1008"/>
                <a:gd name="T44" fmla="*/ 0 w 788"/>
                <a:gd name="T45" fmla="*/ 879 h 1008"/>
                <a:gd name="T46" fmla="*/ 538 w 788"/>
                <a:gd name="T47" fmla="*/ 586 h 1008"/>
                <a:gd name="T48" fmla="*/ 572 w 788"/>
                <a:gd name="T49" fmla="*/ 563 h 1008"/>
                <a:gd name="T50" fmla="*/ 603 w 788"/>
                <a:gd name="T51" fmla="*/ 535 h 1008"/>
                <a:gd name="T52" fmla="*/ 630 w 788"/>
                <a:gd name="T53" fmla="*/ 504 h 1008"/>
                <a:gd name="T54" fmla="*/ 649 w 788"/>
                <a:gd name="T55" fmla="*/ 470 h 1008"/>
                <a:gd name="T56" fmla="*/ 665 w 788"/>
                <a:gd name="T57" fmla="*/ 432 h 1008"/>
                <a:gd name="T58" fmla="*/ 674 w 788"/>
                <a:gd name="T59" fmla="*/ 392 h 1008"/>
                <a:gd name="T60" fmla="*/ 677 w 788"/>
                <a:gd name="T61" fmla="*/ 353 h 1008"/>
                <a:gd name="T62" fmla="*/ 673 w 788"/>
                <a:gd name="T63" fmla="*/ 314 h 1008"/>
                <a:gd name="T64" fmla="*/ 664 w 788"/>
                <a:gd name="T65" fmla="*/ 276 h 1008"/>
                <a:gd name="T66" fmla="*/ 647 w 788"/>
                <a:gd name="T67" fmla="*/ 239 h 1008"/>
                <a:gd name="T68" fmla="*/ 626 w 788"/>
                <a:gd name="T69" fmla="*/ 208 h 1008"/>
                <a:gd name="T70" fmla="*/ 601 w 788"/>
                <a:gd name="T71" fmla="*/ 180 h 1008"/>
                <a:gd name="T72" fmla="*/ 571 w 788"/>
                <a:gd name="T73" fmla="*/ 157 h 1008"/>
                <a:gd name="T74" fmla="*/ 538 w 788"/>
                <a:gd name="T75" fmla="*/ 137 h 1008"/>
                <a:gd name="T76" fmla="*/ 503 w 788"/>
                <a:gd name="T77" fmla="*/ 124 h 1008"/>
                <a:gd name="T78" fmla="*/ 466 w 788"/>
                <a:gd name="T79" fmla="*/ 115 h 1008"/>
                <a:gd name="T80" fmla="*/ 427 w 788"/>
                <a:gd name="T81" fmla="*/ 112 h 1008"/>
                <a:gd name="T82" fmla="*/ 385 w 788"/>
                <a:gd name="T83" fmla="*/ 115 h 1008"/>
                <a:gd name="T84" fmla="*/ 344 w 788"/>
                <a:gd name="T85" fmla="*/ 125 h 1008"/>
                <a:gd name="T86" fmla="*/ 306 w 788"/>
                <a:gd name="T87" fmla="*/ 141 h 1008"/>
                <a:gd name="T88" fmla="*/ 297 w 788"/>
                <a:gd name="T89" fmla="*/ 145 h 1008"/>
                <a:gd name="T90" fmla="*/ 0 w 788"/>
                <a:gd name="T91" fmla="*/ 307 h 1008"/>
                <a:gd name="T92" fmla="*/ 0 w 788"/>
                <a:gd name="T93" fmla="*/ 180 h 1008"/>
                <a:gd name="T94" fmla="*/ 252 w 788"/>
                <a:gd name="T95" fmla="*/ 43 h 1008"/>
                <a:gd name="T96" fmla="*/ 293 w 788"/>
                <a:gd name="T97" fmla="*/ 25 h 1008"/>
                <a:gd name="T98" fmla="*/ 336 w 788"/>
                <a:gd name="T99" fmla="*/ 10 h 1008"/>
                <a:gd name="T100" fmla="*/ 381 w 788"/>
                <a:gd name="T101" fmla="*/ 2 h 1008"/>
                <a:gd name="T102" fmla="*/ 427 w 788"/>
                <a:gd name="T10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8" h="1008">
                  <a:moveTo>
                    <a:pt x="427" y="0"/>
                  </a:moveTo>
                  <a:lnTo>
                    <a:pt x="482" y="4"/>
                  </a:lnTo>
                  <a:lnTo>
                    <a:pt x="534" y="15"/>
                  </a:lnTo>
                  <a:lnTo>
                    <a:pt x="577" y="32"/>
                  </a:lnTo>
                  <a:lnTo>
                    <a:pt x="619" y="53"/>
                  </a:lnTo>
                  <a:lnTo>
                    <a:pt x="656" y="80"/>
                  </a:lnTo>
                  <a:lnTo>
                    <a:pt x="690" y="111"/>
                  </a:lnTo>
                  <a:lnTo>
                    <a:pt x="720" y="146"/>
                  </a:lnTo>
                  <a:lnTo>
                    <a:pt x="745" y="186"/>
                  </a:lnTo>
                  <a:lnTo>
                    <a:pt x="766" y="230"/>
                  </a:lnTo>
                  <a:lnTo>
                    <a:pt x="780" y="275"/>
                  </a:lnTo>
                  <a:lnTo>
                    <a:pt x="787" y="322"/>
                  </a:lnTo>
                  <a:lnTo>
                    <a:pt x="788" y="369"/>
                  </a:lnTo>
                  <a:lnTo>
                    <a:pt x="784" y="417"/>
                  </a:lnTo>
                  <a:lnTo>
                    <a:pt x="772" y="464"/>
                  </a:lnTo>
                  <a:lnTo>
                    <a:pt x="759" y="498"/>
                  </a:lnTo>
                  <a:lnTo>
                    <a:pt x="737" y="544"/>
                  </a:lnTo>
                  <a:lnTo>
                    <a:pt x="708" y="585"/>
                  </a:lnTo>
                  <a:lnTo>
                    <a:pt x="674" y="623"/>
                  </a:lnTo>
                  <a:lnTo>
                    <a:pt x="635" y="656"/>
                  </a:lnTo>
                  <a:lnTo>
                    <a:pt x="592" y="684"/>
                  </a:lnTo>
                  <a:lnTo>
                    <a:pt x="0" y="1008"/>
                  </a:lnTo>
                  <a:lnTo>
                    <a:pt x="0" y="879"/>
                  </a:lnTo>
                  <a:lnTo>
                    <a:pt x="538" y="586"/>
                  </a:lnTo>
                  <a:lnTo>
                    <a:pt x="572" y="563"/>
                  </a:lnTo>
                  <a:lnTo>
                    <a:pt x="603" y="535"/>
                  </a:lnTo>
                  <a:lnTo>
                    <a:pt x="630" y="504"/>
                  </a:lnTo>
                  <a:lnTo>
                    <a:pt x="649" y="470"/>
                  </a:lnTo>
                  <a:lnTo>
                    <a:pt x="665" y="432"/>
                  </a:lnTo>
                  <a:lnTo>
                    <a:pt x="674" y="392"/>
                  </a:lnTo>
                  <a:lnTo>
                    <a:pt x="677" y="353"/>
                  </a:lnTo>
                  <a:lnTo>
                    <a:pt x="673" y="314"/>
                  </a:lnTo>
                  <a:lnTo>
                    <a:pt x="664" y="276"/>
                  </a:lnTo>
                  <a:lnTo>
                    <a:pt x="647" y="239"/>
                  </a:lnTo>
                  <a:lnTo>
                    <a:pt x="626" y="208"/>
                  </a:lnTo>
                  <a:lnTo>
                    <a:pt x="601" y="180"/>
                  </a:lnTo>
                  <a:lnTo>
                    <a:pt x="571" y="157"/>
                  </a:lnTo>
                  <a:lnTo>
                    <a:pt x="538" y="137"/>
                  </a:lnTo>
                  <a:lnTo>
                    <a:pt x="503" y="124"/>
                  </a:lnTo>
                  <a:lnTo>
                    <a:pt x="466" y="115"/>
                  </a:lnTo>
                  <a:lnTo>
                    <a:pt x="427" y="112"/>
                  </a:lnTo>
                  <a:lnTo>
                    <a:pt x="385" y="115"/>
                  </a:lnTo>
                  <a:lnTo>
                    <a:pt x="344" y="125"/>
                  </a:lnTo>
                  <a:lnTo>
                    <a:pt x="306" y="141"/>
                  </a:lnTo>
                  <a:lnTo>
                    <a:pt x="297" y="145"/>
                  </a:lnTo>
                  <a:lnTo>
                    <a:pt x="0" y="307"/>
                  </a:lnTo>
                  <a:lnTo>
                    <a:pt x="0" y="180"/>
                  </a:lnTo>
                  <a:lnTo>
                    <a:pt x="252" y="43"/>
                  </a:lnTo>
                  <a:lnTo>
                    <a:pt x="293" y="25"/>
                  </a:lnTo>
                  <a:lnTo>
                    <a:pt x="336" y="10"/>
                  </a:lnTo>
                  <a:lnTo>
                    <a:pt x="381" y="2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8"/>
            <p:cNvSpPr>
              <a:spLocks/>
            </p:cNvSpPr>
            <p:nvPr/>
          </p:nvSpPr>
          <p:spPr bwMode="auto">
            <a:xfrm>
              <a:off x="6017722" y="3339494"/>
              <a:ext cx="865166" cy="1106710"/>
            </a:xfrm>
            <a:custGeom>
              <a:avLst/>
              <a:gdLst>
                <a:gd name="T0" fmla="*/ 427 w 788"/>
                <a:gd name="T1" fmla="*/ 0 h 1008"/>
                <a:gd name="T2" fmla="*/ 482 w 788"/>
                <a:gd name="T3" fmla="*/ 5 h 1008"/>
                <a:gd name="T4" fmla="*/ 534 w 788"/>
                <a:gd name="T5" fmla="*/ 17 h 1008"/>
                <a:gd name="T6" fmla="*/ 577 w 788"/>
                <a:gd name="T7" fmla="*/ 33 h 1008"/>
                <a:gd name="T8" fmla="*/ 619 w 788"/>
                <a:gd name="T9" fmla="*/ 54 h 1008"/>
                <a:gd name="T10" fmla="*/ 656 w 788"/>
                <a:gd name="T11" fmla="*/ 81 h 1008"/>
                <a:gd name="T12" fmla="*/ 690 w 788"/>
                <a:gd name="T13" fmla="*/ 111 h 1008"/>
                <a:gd name="T14" fmla="*/ 720 w 788"/>
                <a:gd name="T15" fmla="*/ 147 h 1008"/>
                <a:gd name="T16" fmla="*/ 745 w 788"/>
                <a:gd name="T17" fmla="*/ 187 h 1008"/>
                <a:gd name="T18" fmla="*/ 766 w 788"/>
                <a:gd name="T19" fmla="*/ 231 h 1008"/>
                <a:gd name="T20" fmla="*/ 780 w 788"/>
                <a:gd name="T21" fmla="*/ 276 h 1008"/>
                <a:gd name="T22" fmla="*/ 787 w 788"/>
                <a:gd name="T23" fmla="*/ 322 h 1008"/>
                <a:gd name="T24" fmla="*/ 788 w 788"/>
                <a:gd name="T25" fmla="*/ 371 h 1008"/>
                <a:gd name="T26" fmla="*/ 784 w 788"/>
                <a:gd name="T27" fmla="*/ 418 h 1008"/>
                <a:gd name="T28" fmla="*/ 772 w 788"/>
                <a:gd name="T29" fmla="*/ 465 h 1008"/>
                <a:gd name="T30" fmla="*/ 763 w 788"/>
                <a:gd name="T31" fmla="*/ 492 h 1008"/>
                <a:gd name="T32" fmla="*/ 741 w 788"/>
                <a:gd name="T33" fmla="*/ 537 h 1008"/>
                <a:gd name="T34" fmla="*/ 715 w 788"/>
                <a:gd name="T35" fmla="*/ 579 h 1008"/>
                <a:gd name="T36" fmla="*/ 682 w 788"/>
                <a:gd name="T37" fmla="*/ 617 h 1008"/>
                <a:gd name="T38" fmla="*/ 644 w 788"/>
                <a:gd name="T39" fmla="*/ 649 h 1008"/>
                <a:gd name="T40" fmla="*/ 619 w 788"/>
                <a:gd name="T41" fmla="*/ 668 h 1008"/>
                <a:gd name="T42" fmla="*/ 592 w 788"/>
                <a:gd name="T43" fmla="*/ 685 h 1008"/>
                <a:gd name="T44" fmla="*/ 0 w 788"/>
                <a:gd name="T45" fmla="*/ 1008 h 1008"/>
                <a:gd name="T46" fmla="*/ 0 w 788"/>
                <a:gd name="T47" fmla="*/ 875 h 1008"/>
                <a:gd name="T48" fmla="*/ 582 w 788"/>
                <a:gd name="T49" fmla="*/ 556 h 1008"/>
                <a:gd name="T50" fmla="*/ 609 w 788"/>
                <a:gd name="T51" fmla="*/ 530 h 1008"/>
                <a:gd name="T52" fmla="*/ 632 w 788"/>
                <a:gd name="T53" fmla="*/ 500 h 1008"/>
                <a:gd name="T54" fmla="*/ 651 w 788"/>
                <a:gd name="T55" fmla="*/ 467 h 1008"/>
                <a:gd name="T56" fmla="*/ 665 w 788"/>
                <a:gd name="T57" fmla="*/ 432 h 1008"/>
                <a:gd name="T58" fmla="*/ 674 w 788"/>
                <a:gd name="T59" fmla="*/ 393 h 1008"/>
                <a:gd name="T60" fmla="*/ 677 w 788"/>
                <a:gd name="T61" fmla="*/ 354 h 1008"/>
                <a:gd name="T62" fmla="*/ 673 w 788"/>
                <a:gd name="T63" fmla="*/ 314 h 1008"/>
                <a:gd name="T64" fmla="*/ 664 w 788"/>
                <a:gd name="T65" fmla="*/ 276 h 1008"/>
                <a:gd name="T66" fmla="*/ 647 w 788"/>
                <a:gd name="T67" fmla="*/ 240 h 1008"/>
                <a:gd name="T68" fmla="*/ 626 w 788"/>
                <a:gd name="T69" fmla="*/ 208 h 1008"/>
                <a:gd name="T70" fmla="*/ 601 w 788"/>
                <a:gd name="T71" fmla="*/ 181 h 1008"/>
                <a:gd name="T72" fmla="*/ 571 w 788"/>
                <a:gd name="T73" fmla="*/ 157 h 1008"/>
                <a:gd name="T74" fmla="*/ 538 w 788"/>
                <a:gd name="T75" fmla="*/ 139 h 1008"/>
                <a:gd name="T76" fmla="*/ 503 w 788"/>
                <a:gd name="T77" fmla="*/ 124 h 1008"/>
                <a:gd name="T78" fmla="*/ 466 w 788"/>
                <a:gd name="T79" fmla="*/ 115 h 1008"/>
                <a:gd name="T80" fmla="*/ 427 w 788"/>
                <a:gd name="T81" fmla="*/ 113 h 1008"/>
                <a:gd name="T82" fmla="*/ 385 w 788"/>
                <a:gd name="T83" fmla="*/ 117 h 1008"/>
                <a:gd name="T84" fmla="*/ 344 w 788"/>
                <a:gd name="T85" fmla="*/ 126 h 1008"/>
                <a:gd name="T86" fmla="*/ 306 w 788"/>
                <a:gd name="T87" fmla="*/ 142 h 1008"/>
                <a:gd name="T88" fmla="*/ 297 w 788"/>
                <a:gd name="T89" fmla="*/ 147 h 1008"/>
                <a:gd name="T90" fmla="*/ 0 w 788"/>
                <a:gd name="T91" fmla="*/ 309 h 1008"/>
                <a:gd name="T92" fmla="*/ 0 w 788"/>
                <a:gd name="T93" fmla="*/ 181 h 1008"/>
                <a:gd name="T94" fmla="*/ 252 w 788"/>
                <a:gd name="T95" fmla="*/ 43 h 1008"/>
                <a:gd name="T96" fmla="*/ 293 w 788"/>
                <a:gd name="T97" fmla="*/ 25 h 1008"/>
                <a:gd name="T98" fmla="*/ 336 w 788"/>
                <a:gd name="T99" fmla="*/ 12 h 1008"/>
                <a:gd name="T100" fmla="*/ 381 w 788"/>
                <a:gd name="T101" fmla="*/ 3 h 1008"/>
                <a:gd name="T102" fmla="*/ 427 w 788"/>
                <a:gd name="T103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88" h="1008">
                  <a:moveTo>
                    <a:pt x="427" y="0"/>
                  </a:moveTo>
                  <a:lnTo>
                    <a:pt x="482" y="5"/>
                  </a:lnTo>
                  <a:lnTo>
                    <a:pt x="534" y="17"/>
                  </a:lnTo>
                  <a:lnTo>
                    <a:pt x="577" y="33"/>
                  </a:lnTo>
                  <a:lnTo>
                    <a:pt x="619" y="54"/>
                  </a:lnTo>
                  <a:lnTo>
                    <a:pt x="656" y="81"/>
                  </a:lnTo>
                  <a:lnTo>
                    <a:pt x="690" y="111"/>
                  </a:lnTo>
                  <a:lnTo>
                    <a:pt x="720" y="147"/>
                  </a:lnTo>
                  <a:lnTo>
                    <a:pt x="745" y="187"/>
                  </a:lnTo>
                  <a:lnTo>
                    <a:pt x="766" y="231"/>
                  </a:lnTo>
                  <a:lnTo>
                    <a:pt x="780" y="276"/>
                  </a:lnTo>
                  <a:lnTo>
                    <a:pt x="787" y="322"/>
                  </a:lnTo>
                  <a:lnTo>
                    <a:pt x="788" y="371"/>
                  </a:lnTo>
                  <a:lnTo>
                    <a:pt x="784" y="418"/>
                  </a:lnTo>
                  <a:lnTo>
                    <a:pt x="772" y="465"/>
                  </a:lnTo>
                  <a:lnTo>
                    <a:pt x="763" y="492"/>
                  </a:lnTo>
                  <a:lnTo>
                    <a:pt x="741" y="537"/>
                  </a:lnTo>
                  <a:lnTo>
                    <a:pt x="715" y="579"/>
                  </a:lnTo>
                  <a:lnTo>
                    <a:pt x="682" y="617"/>
                  </a:lnTo>
                  <a:lnTo>
                    <a:pt x="644" y="649"/>
                  </a:lnTo>
                  <a:lnTo>
                    <a:pt x="619" y="668"/>
                  </a:lnTo>
                  <a:lnTo>
                    <a:pt x="592" y="685"/>
                  </a:lnTo>
                  <a:lnTo>
                    <a:pt x="0" y="1008"/>
                  </a:lnTo>
                  <a:lnTo>
                    <a:pt x="0" y="875"/>
                  </a:lnTo>
                  <a:lnTo>
                    <a:pt x="582" y="556"/>
                  </a:lnTo>
                  <a:lnTo>
                    <a:pt x="609" y="530"/>
                  </a:lnTo>
                  <a:lnTo>
                    <a:pt x="632" y="500"/>
                  </a:lnTo>
                  <a:lnTo>
                    <a:pt x="651" y="467"/>
                  </a:lnTo>
                  <a:lnTo>
                    <a:pt x="665" y="432"/>
                  </a:lnTo>
                  <a:lnTo>
                    <a:pt x="674" y="393"/>
                  </a:lnTo>
                  <a:lnTo>
                    <a:pt x="677" y="354"/>
                  </a:lnTo>
                  <a:lnTo>
                    <a:pt x="673" y="314"/>
                  </a:lnTo>
                  <a:lnTo>
                    <a:pt x="664" y="276"/>
                  </a:lnTo>
                  <a:lnTo>
                    <a:pt x="647" y="240"/>
                  </a:lnTo>
                  <a:lnTo>
                    <a:pt x="626" y="208"/>
                  </a:lnTo>
                  <a:lnTo>
                    <a:pt x="601" y="181"/>
                  </a:lnTo>
                  <a:lnTo>
                    <a:pt x="571" y="157"/>
                  </a:lnTo>
                  <a:lnTo>
                    <a:pt x="538" y="139"/>
                  </a:lnTo>
                  <a:lnTo>
                    <a:pt x="503" y="124"/>
                  </a:lnTo>
                  <a:lnTo>
                    <a:pt x="466" y="115"/>
                  </a:lnTo>
                  <a:lnTo>
                    <a:pt x="427" y="113"/>
                  </a:lnTo>
                  <a:lnTo>
                    <a:pt x="385" y="117"/>
                  </a:lnTo>
                  <a:lnTo>
                    <a:pt x="344" y="126"/>
                  </a:lnTo>
                  <a:lnTo>
                    <a:pt x="306" y="142"/>
                  </a:lnTo>
                  <a:lnTo>
                    <a:pt x="297" y="147"/>
                  </a:lnTo>
                  <a:lnTo>
                    <a:pt x="0" y="309"/>
                  </a:lnTo>
                  <a:lnTo>
                    <a:pt x="0" y="181"/>
                  </a:lnTo>
                  <a:lnTo>
                    <a:pt x="252" y="43"/>
                  </a:lnTo>
                  <a:lnTo>
                    <a:pt x="293" y="25"/>
                  </a:lnTo>
                  <a:lnTo>
                    <a:pt x="336" y="12"/>
                  </a:lnTo>
                  <a:lnTo>
                    <a:pt x="381" y="3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accent4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9"/>
            <p:cNvSpPr>
              <a:spLocks/>
            </p:cNvSpPr>
            <p:nvPr/>
          </p:nvSpPr>
          <p:spPr bwMode="auto">
            <a:xfrm>
              <a:off x="5237097" y="1232573"/>
              <a:ext cx="780626" cy="1059499"/>
            </a:xfrm>
            <a:custGeom>
              <a:avLst/>
              <a:gdLst>
                <a:gd name="T0" fmla="*/ 711 w 711"/>
                <a:gd name="T1" fmla="*/ 0 h 965"/>
                <a:gd name="T2" fmla="*/ 711 w 711"/>
                <a:gd name="T3" fmla="*/ 128 h 965"/>
                <a:gd name="T4" fmla="*/ 251 w 711"/>
                <a:gd name="T5" fmla="*/ 380 h 965"/>
                <a:gd name="T6" fmla="*/ 217 w 711"/>
                <a:gd name="T7" fmla="*/ 402 h 965"/>
                <a:gd name="T8" fmla="*/ 186 w 711"/>
                <a:gd name="T9" fmla="*/ 429 h 965"/>
                <a:gd name="T10" fmla="*/ 159 w 711"/>
                <a:gd name="T11" fmla="*/ 461 h 965"/>
                <a:gd name="T12" fmla="*/ 140 w 711"/>
                <a:gd name="T13" fmla="*/ 496 h 965"/>
                <a:gd name="T14" fmla="*/ 124 w 711"/>
                <a:gd name="T15" fmla="*/ 534 h 965"/>
                <a:gd name="T16" fmla="*/ 115 w 711"/>
                <a:gd name="T17" fmla="*/ 573 h 965"/>
                <a:gd name="T18" fmla="*/ 112 w 711"/>
                <a:gd name="T19" fmla="*/ 613 h 965"/>
                <a:gd name="T20" fmla="*/ 116 w 711"/>
                <a:gd name="T21" fmla="*/ 652 h 965"/>
                <a:gd name="T22" fmla="*/ 125 w 711"/>
                <a:gd name="T23" fmla="*/ 690 h 965"/>
                <a:gd name="T24" fmla="*/ 142 w 711"/>
                <a:gd name="T25" fmla="*/ 725 h 965"/>
                <a:gd name="T26" fmla="*/ 163 w 711"/>
                <a:gd name="T27" fmla="*/ 758 h 965"/>
                <a:gd name="T28" fmla="*/ 188 w 711"/>
                <a:gd name="T29" fmla="*/ 785 h 965"/>
                <a:gd name="T30" fmla="*/ 218 w 711"/>
                <a:gd name="T31" fmla="*/ 809 h 965"/>
                <a:gd name="T32" fmla="*/ 250 w 711"/>
                <a:gd name="T33" fmla="*/ 827 h 965"/>
                <a:gd name="T34" fmla="*/ 286 w 711"/>
                <a:gd name="T35" fmla="*/ 842 h 965"/>
                <a:gd name="T36" fmla="*/ 323 w 711"/>
                <a:gd name="T37" fmla="*/ 851 h 965"/>
                <a:gd name="T38" fmla="*/ 362 w 711"/>
                <a:gd name="T39" fmla="*/ 854 h 965"/>
                <a:gd name="T40" fmla="*/ 404 w 711"/>
                <a:gd name="T41" fmla="*/ 850 h 965"/>
                <a:gd name="T42" fmla="*/ 445 w 711"/>
                <a:gd name="T43" fmla="*/ 840 h 965"/>
                <a:gd name="T44" fmla="*/ 483 w 711"/>
                <a:gd name="T45" fmla="*/ 825 h 965"/>
                <a:gd name="T46" fmla="*/ 711 w 711"/>
                <a:gd name="T47" fmla="*/ 700 h 965"/>
                <a:gd name="T48" fmla="*/ 711 w 711"/>
                <a:gd name="T49" fmla="*/ 827 h 965"/>
                <a:gd name="T50" fmla="*/ 537 w 711"/>
                <a:gd name="T51" fmla="*/ 923 h 965"/>
                <a:gd name="T52" fmla="*/ 496 w 711"/>
                <a:gd name="T53" fmla="*/ 941 h 965"/>
                <a:gd name="T54" fmla="*/ 453 w 711"/>
                <a:gd name="T55" fmla="*/ 954 h 965"/>
                <a:gd name="T56" fmla="*/ 408 w 711"/>
                <a:gd name="T57" fmla="*/ 962 h 965"/>
                <a:gd name="T58" fmla="*/ 362 w 711"/>
                <a:gd name="T59" fmla="*/ 965 h 965"/>
                <a:gd name="T60" fmla="*/ 307 w 711"/>
                <a:gd name="T61" fmla="*/ 961 h 965"/>
                <a:gd name="T62" fmla="*/ 255 w 711"/>
                <a:gd name="T63" fmla="*/ 949 h 965"/>
                <a:gd name="T64" fmla="*/ 212 w 711"/>
                <a:gd name="T65" fmla="*/ 933 h 965"/>
                <a:gd name="T66" fmla="*/ 170 w 711"/>
                <a:gd name="T67" fmla="*/ 911 h 965"/>
                <a:gd name="T68" fmla="*/ 133 w 711"/>
                <a:gd name="T69" fmla="*/ 885 h 965"/>
                <a:gd name="T70" fmla="*/ 99 w 711"/>
                <a:gd name="T71" fmla="*/ 855 h 965"/>
                <a:gd name="T72" fmla="*/ 69 w 711"/>
                <a:gd name="T73" fmla="*/ 818 h 965"/>
                <a:gd name="T74" fmla="*/ 44 w 711"/>
                <a:gd name="T75" fmla="*/ 779 h 965"/>
                <a:gd name="T76" fmla="*/ 23 w 711"/>
                <a:gd name="T77" fmla="*/ 736 h 965"/>
                <a:gd name="T78" fmla="*/ 9 w 711"/>
                <a:gd name="T79" fmla="*/ 690 h 965"/>
                <a:gd name="T80" fmla="*/ 2 w 711"/>
                <a:gd name="T81" fmla="*/ 643 h 965"/>
                <a:gd name="T82" fmla="*/ 0 w 711"/>
                <a:gd name="T83" fmla="*/ 596 h 965"/>
                <a:gd name="T84" fmla="*/ 5 w 711"/>
                <a:gd name="T85" fmla="*/ 549 h 965"/>
                <a:gd name="T86" fmla="*/ 17 w 711"/>
                <a:gd name="T87" fmla="*/ 500 h 965"/>
                <a:gd name="T88" fmla="*/ 34 w 711"/>
                <a:gd name="T89" fmla="*/ 456 h 965"/>
                <a:gd name="T90" fmla="*/ 57 w 711"/>
                <a:gd name="T91" fmla="*/ 412 h 965"/>
                <a:gd name="T92" fmla="*/ 86 w 711"/>
                <a:gd name="T93" fmla="*/ 374 h 965"/>
                <a:gd name="T94" fmla="*/ 119 w 711"/>
                <a:gd name="T95" fmla="*/ 339 h 965"/>
                <a:gd name="T96" fmla="*/ 156 w 711"/>
                <a:gd name="T97" fmla="*/ 308 h 965"/>
                <a:gd name="T98" fmla="*/ 197 w 711"/>
                <a:gd name="T99" fmla="*/ 281 h 965"/>
                <a:gd name="T100" fmla="*/ 711 w 711"/>
                <a:gd name="T101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11" h="965">
                  <a:moveTo>
                    <a:pt x="711" y="0"/>
                  </a:moveTo>
                  <a:lnTo>
                    <a:pt x="711" y="128"/>
                  </a:lnTo>
                  <a:lnTo>
                    <a:pt x="251" y="380"/>
                  </a:lnTo>
                  <a:lnTo>
                    <a:pt x="217" y="402"/>
                  </a:lnTo>
                  <a:lnTo>
                    <a:pt x="186" y="429"/>
                  </a:lnTo>
                  <a:lnTo>
                    <a:pt x="159" y="461"/>
                  </a:lnTo>
                  <a:lnTo>
                    <a:pt x="140" y="496"/>
                  </a:lnTo>
                  <a:lnTo>
                    <a:pt x="124" y="534"/>
                  </a:lnTo>
                  <a:lnTo>
                    <a:pt x="115" y="573"/>
                  </a:lnTo>
                  <a:lnTo>
                    <a:pt x="112" y="613"/>
                  </a:lnTo>
                  <a:lnTo>
                    <a:pt x="116" y="652"/>
                  </a:lnTo>
                  <a:lnTo>
                    <a:pt x="125" y="690"/>
                  </a:lnTo>
                  <a:lnTo>
                    <a:pt x="142" y="725"/>
                  </a:lnTo>
                  <a:lnTo>
                    <a:pt x="163" y="758"/>
                  </a:lnTo>
                  <a:lnTo>
                    <a:pt x="188" y="785"/>
                  </a:lnTo>
                  <a:lnTo>
                    <a:pt x="218" y="809"/>
                  </a:lnTo>
                  <a:lnTo>
                    <a:pt x="250" y="827"/>
                  </a:lnTo>
                  <a:lnTo>
                    <a:pt x="286" y="842"/>
                  </a:lnTo>
                  <a:lnTo>
                    <a:pt x="323" y="851"/>
                  </a:lnTo>
                  <a:lnTo>
                    <a:pt x="362" y="854"/>
                  </a:lnTo>
                  <a:lnTo>
                    <a:pt x="404" y="850"/>
                  </a:lnTo>
                  <a:lnTo>
                    <a:pt x="445" y="840"/>
                  </a:lnTo>
                  <a:lnTo>
                    <a:pt x="483" y="825"/>
                  </a:lnTo>
                  <a:lnTo>
                    <a:pt x="711" y="700"/>
                  </a:lnTo>
                  <a:lnTo>
                    <a:pt x="711" y="827"/>
                  </a:lnTo>
                  <a:lnTo>
                    <a:pt x="537" y="923"/>
                  </a:lnTo>
                  <a:lnTo>
                    <a:pt x="496" y="941"/>
                  </a:lnTo>
                  <a:lnTo>
                    <a:pt x="453" y="954"/>
                  </a:lnTo>
                  <a:lnTo>
                    <a:pt x="408" y="962"/>
                  </a:lnTo>
                  <a:lnTo>
                    <a:pt x="362" y="965"/>
                  </a:lnTo>
                  <a:lnTo>
                    <a:pt x="307" y="961"/>
                  </a:lnTo>
                  <a:lnTo>
                    <a:pt x="255" y="949"/>
                  </a:lnTo>
                  <a:lnTo>
                    <a:pt x="212" y="933"/>
                  </a:lnTo>
                  <a:lnTo>
                    <a:pt x="170" y="911"/>
                  </a:lnTo>
                  <a:lnTo>
                    <a:pt x="133" y="885"/>
                  </a:lnTo>
                  <a:lnTo>
                    <a:pt x="99" y="855"/>
                  </a:lnTo>
                  <a:lnTo>
                    <a:pt x="69" y="818"/>
                  </a:lnTo>
                  <a:lnTo>
                    <a:pt x="44" y="779"/>
                  </a:lnTo>
                  <a:lnTo>
                    <a:pt x="23" y="736"/>
                  </a:lnTo>
                  <a:lnTo>
                    <a:pt x="9" y="690"/>
                  </a:lnTo>
                  <a:lnTo>
                    <a:pt x="2" y="643"/>
                  </a:lnTo>
                  <a:lnTo>
                    <a:pt x="0" y="596"/>
                  </a:lnTo>
                  <a:lnTo>
                    <a:pt x="5" y="549"/>
                  </a:lnTo>
                  <a:lnTo>
                    <a:pt x="17" y="500"/>
                  </a:lnTo>
                  <a:lnTo>
                    <a:pt x="34" y="456"/>
                  </a:lnTo>
                  <a:lnTo>
                    <a:pt x="57" y="412"/>
                  </a:lnTo>
                  <a:lnTo>
                    <a:pt x="86" y="374"/>
                  </a:lnTo>
                  <a:lnTo>
                    <a:pt x="119" y="339"/>
                  </a:lnTo>
                  <a:lnTo>
                    <a:pt x="156" y="308"/>
                  </a:lnTo>
                  <a:lnTo>
                    <a:pt x="197" y="281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5"/>
            <p:cNvSpPr>
              <a:spLocks/>
            </p:cNvSpPr>
            <p:nvPr/>
          </p:nvSpPr>
          <p:spPr bwMode="auto">
            <a:xfrm>
              <a:off x="5237097" y="2770768"/>
              <a:ext cx="780626" cy="1059499"/>
            </a:xfrm>
            <a:custGeom>
              <a:avLst/>
              <a:gdLst>
                <a:gd name="T0" fmla="*/ 711 w 711"/>
                <a:gd name="T1" fmla="*/ 0 h 965"/>
                <a:gd name="T2" fmla="*/ 711 w 711"/>
                <a:gd name="T3" fmla="*/ 127 h 965"/>
                <a:gd name="T4" fmla="*/ 251 w 711"/>
                <a:gd name="T5" fmla="*/ 378 h 965"/>
                <a:gd name="T6" fmla="*/ 217 w 711"/>
                <a:gd name="T7" fmla="*/ 402 h 965"/>
                <a:gd name="T8" fmla="*/ 186 w 711"/>
                <a:gd name="T9" fmla="*/ 428 h 965"/>
                <a:gd name="T10" fmla="*/ 159 w 711"/>
                <a:gd name="T11" fmla="*/ 459 h 965"/>
                <a:gd name="T12" fmla="*/ 140 w 711"/>
                <a:gd name="T13" fmla="*/ 495 h 965"/>
                <a:gd name="T14" fmla="*/ 124 w 711"/>
                <a:gd name="T15" fmla="*/ 533 h 965"/>
                <a:gd name="T16" fmla="*/ 115 w 711"/>
                <a:gd name="T17" fmla="*/ 572 h 965"/>
                <a:gd name="T18" fmla="*/ 112 w 711"/>
                <a:gd name="T19" fmla="*/ 611 h 965"/>
                <a:gd name="T20" fmla="*/ 116 w 711"/>
                <a:gd name="T21" fmla="*/ 650 h 965"/>
                <a:gd name="T22" fmla="*/ 125 w 711"/>
                <a:gd name="T23" fmla="*/ 688 h 965"/>
                <a:gd name="T24" fmla="*/ 142 w 711"/>
                <a:gd name="T25" fmla="*/ 724 h 965"/>
                <a:gd name="T26" fmla="*/ 163 w 711"/>
                <a:gd name="T27" fmla="*/ 756 h 965"/>
                <a:gd name="T28" fmla="*/ 188 w 711"/>
                <a:gd name="T29" fmla="*/ 784 h 965"/>
                <a:gd name="T30" fmla="*/ 218 w 711"/>
                <a:gd name="T31" fmla="*/ 807 h 965"/>
                <a:gd name="T32" fmla="*/ 250 w 711"/>
                <a:gd name="T33" fmla="*/ 827 h 965"/>
                <a:gd name="T34" fmla="*/ 286 w 711"/>
                <a:gd name="T35" fmla="*/ 840 h 965"/>
                <a:gd name="T36" fmla="*/ 323 w 711"/>
                <a:gd name="T37" fmla="*/ 849 h 965"/>
                <a:gd name="T38" fmla="*/ 362 w 711"/>
                <a:gd name="T39" fmla="*/ 852 h 965"/>
                <a:gd name="T40" fmla="*/ 404 w 711"/>
                <a:gd name="T41" fmla="*/ 849 h 965"/>
                <a:gd name="T42" fmla="*/ 445 w 711"/>
                <a:gd name="T43" fmla="*/ 839 h 965"/>
                <a:gd name="T44" fmla="*/ 483 w 711"/>
                <a:gd name="T45" fmla="*/ 823 h 965"/>
                <a:gd name="T46" fmla="*/ 492 w 711"/>
                <a:gd name="T47" fmla="*/ 818 h 965"/>
                <a:gd name="T48" fmla="*/ 711 w 711"/>
                <a:gd name="T49" fmla="*/ 699 h 965"/>
                <a:gd name="T50" fmla="*/ 711 w 711"/>
                <a:gd name="T51" fmla="*/ 827 h 965"/>
                <a:gd name="T52" fmla="*/ 537 w 711"/>
                <a:gd name="T53" fmla="*/ 921 h 965"/>
                <a:gd name="T54" fmla="*/ 496 w 711"/>
                <a:gd name="T55" fmla="*/ 940 h 965"/>
                <a:gd name="T56" fmla="*/ 451 w 711"/>
                <a:gd name="T57" fmla="*/ 953 h 965"/>
                <a:gd name="T58" fmla="*/ 408 w 711"/>
                <a:gd name="T59" fmla="*/ 962 h 965"/>
                <a:gd name="T60" fmla="*/ 362 w 711"/>
                <a:gd name="T61" fmla="*/ 965 h 965"/>
                <a:gd name="T62" fmla="*/ 307 w 711"/>
                <a:gd name="T63" fmla="*/ 961 h 965"/>
                <a:gd name="T64" fmla="*/ 255 w 711"/>
                <a:gd name="T65" fmla="*/ 948 h 965"/>
                <a:gd name="T66" fmla="*/ 212 w 711"/>
                <a:gd name="T67" fmla="*/ 932 h 965"/>
                <a:gd name="T68" fmla="*/ 170 w 711"/>
                <a:gd name="T69" fmla="*/ 911 h 965"/>
                <a:gd name="T70" fmla="*/ 133 w 711"/>
                <a:gd name="T71" fmla="*/ 883 h 965"/>
                <a:gd name="T72" fmla="*/ 99 w 711"/>
                <a:gd name="T73" fmla="*/ 853 h 965"/>
                <a:gd name="T74" fmla="*/ 69 w 711"/>
                <a:gd name="T75" fmla="*/ 818 h 965"/>
                <a:gd name="T76" fmla="*/ 44 w 711"/>
                <a:gd name="T77" fmla="*/ 779 h 965"/>
                <a:gd name="T78" fmla="*/ 23 w 711"/>
                <a:gd name="T79" fmla="*/ 734 h 965"/>
                <a:gd name="T80" fmla="*/ 9 w 711"/>
                <a:gd name="T81" fmla="*/ 688 h 965"/>
                <a:gd name="T82" fmla="*/ 2 w 711"/>
                <a:gd name="T83" fmla="*/ 642 h 965"/>
                <a:gd name="T84" fmla="*/ 0 w 711"/>
                <a:gd name="T85" fmla="*/ 594 h 965"/>
                <a:gd name="T86" fmla="*/ 5 w 711"/>
                <a:gd name="T87" fmla="*/ 547 h 965"/>
                <a:gd name="T88" fmla="*/ 17 w 711"/>
                <a:gd name="T89" fmla="*/ 500 h 965"/>
                <a:gd name="T90" fmla="*/ 28 w 711"/>
                <a:gd name="T91" fmla="*/ 466 h 965"/>
                <a:gd name="T92" fmla="*/ 52 w 711"/>
                <a:gd name="T93" fmla="*/ 420 h 965"/>
                <a:gd name="T94" fmla="*/ 81 w 711"/>
                <a:gd name="T95" fmla="*/ 378 h 965"/>
                <a:gd name="T96" fmla="*/ 115 w 711"/>
                <a:gd name="T97" fmla="*/ 341 h 965"/>
                <a:gd name="T98" fmla="*/ 154 w 711"/>
                <a:gd name="T99" fmla="*/ 307 h 965"/>
                <a:gd name="T100" fmla="*/ 197 w 711"/>
                <a:gd name="T101" fmla="*/ 280 h 965"/>
                <a:gd name="T102" fmla="*/ 711 w 711"/>
                <a:gd name="T103" fmla="*/ 0 h 9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1" h="965">
                  <a:moveTo>
                    <a:pt x="711" y="0"/>
                  </a:moveTo>
                  <a:lnTo>
                    <a:pt x="711" y="127"/>
                  </a:lnTo>
                  <a:lnTo>
                    <a:pt x="251" y="378"/>
                  </a:lnTo>
                  <a:lnTo>
                    <a:pt x="217" y="402"/>
                  </a:lnTo>
                  <a:lnTo>
                    <a:pt x="186" y="428"/>
                  </a:lnTo>
                  <a:lnTo>
                    <a:pt x="159" y="459"/>
                  </a:lnTo>
                  <a:lnTo>
                    <a:pt x="140" y="495"/>
                  </a:lnTo>
                  <a:lnTo>
                    <a:pt x="124" y="533"/>
                  </a:lnTo>
                  <a:lnTo>
                    <a:pt x="115" y="572"/>
                  </a:lnTo>
                  <a:lnTo>
                    <a:pt x="112" y="611"/>
                  </a:lnTo>
                  <a:lnTo>
                    <a:pt x="116" y="650"/>
                  </a:lnTo>
                  <a:lnTo>
                    <a:pt x="125" y="688"/>
                  </a:lnTo>
                  <a:lnTo>
                    <a:pt x="142" y="724"/>
                  </a:lnTo>
                  <a:lnTo>
                    <a:pt x="163" y="756"/>
                  </a:lnTo>
                  <a:lnTo>
                    <a:pt x="188" y="784"/>
                  </a:lnTo>
                  <a:lnTo>
                    <a:pt x="218" y="807"/>
                  </a:lnTo>
                  <a:lnTo>
                    <a:pt x="250" y="827"/>
                  </a:lnTo>
                  <a:lnTo>
                    <a:pt x="286" y="840"/>
                  </a:lnTo>
                  <a:lnTo>
                    <a:pt x="323" y="849"/>
                  </a:lnTo>
                  <a:lnTo>
                    <a:pt x="362" y="852"/>
                  </a:lnTo>
                  <a:lnTo>
                    <a:pt x="404" y="849"/>
                  </a:lnTo>
                  <a:lnTo>
                    <a:pt x="445" y="839"/>
                  </a:lnTo>
                  <a:lnTo>
                    <a:pt x="483" y="823"/>
                  </a:lnTo>
                  <a:lnTo>
                    <a:pt x="492" y="818"/>
                  </a:lnTo>
                  <a:lnTo>
                    <a:pt x="711" y="699"/>
                  </a:lnTo>
                  <a:lnTo>
                    <a:pt x="711" y="827"/>
                  </a:lnTo>
                  <a:lnTo>
                    <a:pt x="537" y="921"/>
                  </a:lnTo>
                  <a:lnTo>
                    <a:pt x="496" y="940"/>
                  </a:lnTo>
                  <a:lnTo>
                    <a:pt x="451" y="953"/>
                  </a:lnTo>
                  <a:lnTo>
                    <a:pt x="408" y="962"/>
                  </a:lnTo>
                  <a:lnTo>
                    <a:pt x="362" y="965"/>
                  </a:lnTo>
                  <a:lnTo>
                    <a:pt x="307" y="961"/>
                  </a:lnTo>
                  <a:lnTo>
                    <a:pt x="255" y="948"/>
                  </a:lnTo>
                  <a:lnTo>
                    <a:pt x="212" y="932"/>
                  </a:lnTo>
                  <a:lnTo>
                    <a:pt x="170" y="911"/>
                  </a:lnTo>
                  <a:lnTo>
                    <a:pt x="133" y="883"/>
                  </a:lnTo>
                  <a:lnTo>
                    <a:pt x="99" y="853"/>
                  </a:lnTo>
                  <a:lnTo>
                    <a:pt x="69" y="818"/>
                  </a:lnTo>
                  <a:lnTo>
                    <a:pt x="44" y="779"/>
                  </a:lnTo>
                  <a:lnTo>
                    <a:pt x="23" y="734"/>
                  </a:lnTo>
                  <a:lnTo>
                    <a:pt x="9" y="688"/>
                  </a:lnTo>
                  <a:lnTo>
                    <a:pt x="2" y="642"/>
                  </a:lnTo>
                  <a:lnTo>
                    <a:pt x="0" y="594"/>
                  </a:lnTo>
                  <a:lnTo>
                    <a:pt x="5" y="547"/>
                  </a:lnTo>
                  <a:lnTo>
                    <a:pt x="17" y="500"/>
                  </a:lnTo>
                  <a:lnTo>
                    <a:pt x="28" y="466"/>
                  </a:lnTo>
                  <a:lnTo>
                    <a:pt x="52" y="420"/>
                  </a:lnTo>
                  <a:lnTo>
                    <a:pt x="81" y="378"/>
                  </a:lnTo>
                  <a:lnTo>
                    <a:pt x="115" y="341"/>
                  </a:lnTo>
                  <a:lnTo>
                    <a:pt x="154" y="307"/>
                  </a:lnTo>
                  <a:lnTo>
                    <a:pt x="197" y="280"/>
                  </a:lnTo>
                  <a:lnTo>
                    <a:pt x="711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5418877" y="1685406"/>
              <a:ext cx="416910" cy="416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5537942" y="1779046"/>
              <a:ext cx="178782" cy="230129"/>
              <a:chOff x="1522413" y="2439988"/>
              <a:chExt cx="1514476" cy="1949451"/>
            </a:xfrm>
            <a:solidFill>
              <a:schemeClr val="bg1"/>
            </a:solidFill>
            <a:effectLst/>
          </p:grpSpPr>
          <p:sp>
            <p:nvSpPr>
              <p:cNvPr id="125" name="Freeform 27"/>
              <p:cNvSpPr>
                <a:spLocks/>
              </p:cNvSpPr>
              <p:nvPr/>
            </p:nvSpPr>
            <p:spPr bwMode="auto">
              <a:xfrm>
                <a:off x="2017713" y="4008438"/>
                <a:ext cx="523875" cy="153988"/>
              </a:xfrm>
              <a:custGeom>
                <a:avLst/>
                <a:gdLst>
                  <a:gd name="T0" fmla="*/ 139 w 991"/>
                  <a:gd name="T1" fmla="*/ 0 h 290"/>
                  <a:gd name="T2" fmla="*/ 852 w 991"/>
                  <a:gd name="T3" fmla="*/ 0 h 290"/>
                  <a:gd name="T4" fmla="*/ 881 w 991"/>
                  <a:gd name="T5" fmla="*/ 3 h 290"/>
                  <a:gd name="T6" fmla="*/ 906 w 991"/>
                  <a:gd name="T7" fmla="*/ 11 h 290"/>
                  <a:gd name="T8" fmla="*/ 930 w 991"/>
                  <a:gd name="T9" fmla="*/ 25 h 290"/>
                  <a:gd name="T10" fmla="*/ 950 w 991"/>
                  <a:gd name="T11" fmla="*/ 43 h 290"/>
                  <a:gd name="T12" fmla="*/ 967 w 991"/>
                  <a:gd name="T13" fmla="*/ 64 h 290"/>
                  <a:gd name="T14" fmla="*/ 980 w 991"/>
                  <a:gd name="T15" fmla="*/ 88 h 290"/>
                  <a:gd name="T16" fmla="*/ 988 w 991"/>
                  <a:gd name="T17" fmla="*/ 115 h 290"/>
                  <a:gd name="T18" fmla="*/ 991 w 991"/>
                  <a:gd name="T19" fmla="*/ 145 h 290"/>
                  <a:gd name="T20" fmla="*/ 988 w 991"/>
                  <a:gd name="T21" fmla="*/ 174 h 290"/>
                  <a:gd name="T22" fmla="*/ 980 w 991"/>
                  <a:gd name="T23" fmla="*/ 201 h 290"/>
                  <a:gd name="T24" fmla="*/ 967 w 991"/>
                  <a:gd name="T25" fmla="*/ 226 h 290"/>
                  <a:gd name="T26" fmla="*/ 950 w 991"/>
                  <a:gd name="T27" fmla="*/ 247 h 290"/>
                  <a:gd name="T28" fmla="*/ 930 w 991"/>
                  <a:gd name="T29" fmla="*/ 265 h 290"/>
                  <a:gd name="T30" fmla="*/ 906 w 991"/>
                  <a:gd name="T31" fmla="*/ 279 h 290"/>
                  <a:gd name="T32" fmla="*/ 881 w 991"/>
                  <a:gd name="T33" fmla="*/ 287 h 290"/>
                  <a:gd name="T34" fmla="*/ 852 w 991"/>
                  <a:gd name="T35" fmla="*/ 290 h 290"/>
                  <a:gd name="T36" fmla="*/ 139 w 991"/>
                  <a:gd name="T37" fmla="*/ 290 h 290"/>
                  <a:gd name="T38" fmla="*/ 110 w 991"/>
                  <a:gd name="T39" fmla="*/ 287 h 290"/>
                  <a:gd name="T40" fmla="*/ 84 w 991"/>
                  <a:gd name="T41" fmla="*/ 279 h 290"/>
                  <a:gd name="T42" fmla="*/ 61 w 991"/>
                  <a:gd name="T43" fmla="*/ 265 h 290"/>
                  <a:gd name="T44" fmla="*/ 40 w 991"/>
                  <a:gd name="T45" fmla="*/ 247 h 290"/>
                  <a:gd name="T46" fmla="*/ 23 w 991"/>
                  <a:gd name="T47" fmla="*/ 226 h 290"/>
                  <a:gd name="T48" fmla="*/ 11 w 991"/>
                  <a:gd name="T49" fmla="*/ 201 h 290"/>
                  <a:gd name="T50" fmla="*/ 2 w 991"/>
                  <a:gd name="T51" fmla="*/ 174 h 290"/>
                  <a:gd name="T52" fmla="*/ 0 w 991"/>
                  <a:gd name="T53" fmla="*/ 145 h 290"/>
                  <a:gd name="T54" fmla="*/ 2 w 991"/>
                  <a:gd name="T55" fmla="*/ 115 h 290"/>
                  <a:gd name="T56" fmla="*/ 11 w 991"/>
                  <a:gd name="T57" fmla="*/ 88 h 290"/>
                  <a:gd name="T58" fmla="*/ 23 w 991"/>
                  <a:gd name="T59" fmla="*/ 64 h 290"/>
                  <a:gd name="T60" fmla="*/ 40 w 991"/>
                  <a:gd name="T61" fmla="*/ 43 h 290"/>
                  <a:gd name="T62" fmla="*/ 61 w 991"/>
                  <a:gd name="T63" fmla="*/ 25 h 290"/>
                  <a:gd name="T64" fmla="*/ 84 w 991"/>
                  <a:gd name="T65" fmla="*/ 11 h 290"/>
                  <a:gd name="T66" fmla="*/ 110 w 991"/>
                  <a:gd name="T67" fmla="*/ 3 h 290"/>
                  <a:gd name="T68" fmla="*/ 139 w 991"/>
                  <a:gd name="T6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91" h="290">
                    <a:moveTo>
                      <a:pt x="139" y="0"/>
                    </a:moveTo>
                    <a:lnTo>
                      <a:pt x="852" y="0"/>
                    </a:lnTo>
                    <a:lnTo>
                      <a:pt x="881" y="3"/>
                    </a:lnTo>
                    <a:lnTo>
                      <a:pt x="906" y="11"/>
                    </a:lnTo>
                    <a:lnTo>
                      <a:pt x="930" y="25"/>
                    </a:lnTo>
                    <a:lnTo>
                      <a:pt x="950" y="43"/>
                    </a:lnTo>
                    <a:lnTo>
                      <a:pt x="967" y="64"/>
                    </a:lnTo>
                    <a:lnTo>
                      <a:pt x="980" y="88"/>
                    </a:lnTo>
                    <a:lnTo>
                      <a:pt x="988" y="115"/>
                    </a:lnTo>
                    <a:lnTo>
                      <a:pt x="991" y="145"/>
                    </a:lnTo>
                    <a:lnTo>
                      <a:pt x="988" y="174"/>
                    </a:lnTo>
                    <a:lnTo>
                      <a:pt x="980" y="201"/>
                    </a:lnTo>
                    <a:lnTo>
                      <a:pt x="967" y="226"/>
                    </a:lnTo>
                    <a:lnTo>
                      <a:pt x="950" y="247"/>
                    </a:lnTo>
                    <a:lnTo>
                      <a:pt x="930" y="265"/>
                    </a:lnTo>
                    <a:lnTo>
                      <a:pt x="906" y="279"/>
                    </a:lnTo>
                    <a:lnTo>
                      <a:pt x="881" y="287"/>
                    </a:lnTo>
                    <a:lnTo>
                      <a:pt x="852" y="290"/>
                    </a:lnTo>
                    <a:lnTo>
                      <a:pt x="139" y="290"/>
                    </a:lnTo>
                    <a:lnTo>
                      <a:pt x="110" y="287"/>
                    </a:lnTo>
                    <a:lnTo>
                      <a:pt x="84" y="279"/>
                    </a:lnTo>
                    <a:lnTo>
                      <a:pt x="61" y="265"/>
                    </a:lnTo>
                    <a:lnTo>
                      <a:pt x="40" y="247"/>
                    </a:lnTo>
                    <a:lnTo>
                      <a:pt x="23" y="226"/>
                    </a:lnTo>
                    <a:lnTo>
                      <a:pt x="11" y="201"/>
                    </a:lnTo>
                    <a:lnTo>
                      <a:pt x="2" y="174"/>
                    </a:lnTo>
                    <a:lnTo>
                      <a:pt x="0" y="145"/>
                    </a:lnTo>
                    <a:lnTo>
                      <a:pt x="2" y="115"/>
                    </a:lnTo>
                    <a:lnTo>
                      <a:pt x="11" y="88"/>
                    </a:lnTo>
                    <a:lnTo>
                      <a:pt x="23" y="64"/>
                    </a:lnTo>
                    <a:lnTo>
                      <a:pt x="40" y="43"/>
                    </a:lnTo>
                    <a:lnTo>
                      <a:pt x="61" y="25"/>
                    </a:lnTo>
                    <a:lnTo>
                      <a:pt x="84" y="11"/>
                    </a:lnTo>
                    <a:lnTo>
                      <a:pt x="110" y="3"/>
                    </a:lnTo>
                    <a:lnTo>
                      <a:pt x="13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6" name="Freeform 28"/>
              <p:cNvSpPr>
                <a:spLocks/>
              </p:cNvSpPr>
              <p:nvPr/>
            </p:nvSpPr>
            <p:spPr bwMode="auto">
              <a:xfrm>
                <a:off x="2049463" y="4235451"/>
                <a:ext cx="465138" cy="153988"/>
              </a:xfrm>
              <a:custGeom>
                <a:avLst/>
                <a:gdLst>
                  <a:gd name="T0" fmla="*/ 152 w 879"/>
                  <a:gd name="T1" fmla="*/ 0 h 290"/>
                  <a:gd name="T2" fmla="*/ 726 w 879"/>
                  <a:gd name="T3" fmla="*/ 0 h 290"/>
                  <a:gd name="T4" fmla="*/ 757 w 879"/>
                  <a:gd name="T5" fmla="*/ 4 h 290"/>
                  <a:gd name="T6" fmla="*/ 786 w 879"/>
                  <a:gd name="T7" fmla="*/ 11 h 290"/>
                  <a:gd name="T8" fmla="*/ 811 w 879"/>
                  <a:gd name="T9" fmla="*/ 25 h 290"/>
                  <a:gd name="T10" fmla="*/ 834 w 879"/>
                  <a:gd name="T11" fmla="*/ 43 h 290"/>
                  <a:gd name="T12" fmla="*/ 852 w 879"/>
                  <a:gd name="T13" fmla="*/ 64 h 290"/>
                  <a:gd name="T14" fmla="*/ 867 w 879"/>
                  <a:gd name="T15" fmla="*/ 88 h 290"/>
                  <a:gd name="T16" fmla="*/ 876 w 879"/>
                  <a:gd name="T17" fmla="*/ 116 h 290"/>
                  <a:gd name="T18" fmla="*/ 879 w 879"/>
                  <a:gd name="T19" fmla="*/ 145 h 290"/>
                  <a:gd name="T20" fmla="*/ 876 w 879"/>
                  <a:gd name="T21" fmla="*/ 174 h 290"/>
                  <a:gd name="T22" fmla="*/ 867 w 879"/>
                  <a:gd name="T23" fmla="*/ 201 h 290"/>
                  <a:gd name="T24" fmla="*/ 852 w 879"/>
                  <a:gd name="T25" fmla="*/ 226 h 290"/>
                  <a:gd name="T26" fmla="*/ 834 w 879"/>
                  <a:gd name="T27" fmla="*/ 247 h 290"/>
                  <a:gd name="T28" fmla="*/ 811 w 879"/>
                  <a:gd name="T29" fmla="*/ 265 h 290"/>
                  <a:gd name="T30" fmla="*/ 786 w 879"/>
                  <a:gd name="T31" fmla="*/ 279 h 290"/>
                  <a:gd name="T32" fmla="*/ 757 w 879"/>
                  <a:gd name="T33" fmla="*/ 287 h 290"/>
                  <a:gd name="T34" fmla="*/ 726 w 879"/>
                  <a:gd name="T35" fmla="*/ 290 h 290"/>
                  <a:gd name="T36" fmla="*/ 152 w 879"/>
                  <a:gd name="T37" fmla="*/ 290 h 290"/>
                  <a:gd name="T38" fmla="*/ 121 w 879"/>
                  <a:gd name="T39" fmla="*/ 287 h 290"/>
                  <a:gd name="T40" fmla="*/ 93 w 879"/>
                  <a:gd name="T41" fmla="*/ 279 h 290"/>
                  <a:gd name="T42" fmla="*/ 67 w 879"/>
                  <a:gd name="T43" fmla="*/ 265 h 290"/>
                  <a:gd name="T44" fmla="*/ 45 w 879"/>
                  <a:gd name="T45" fmla="*/ 247 h 290"/>
                  <a:gd name="T46" fmla="*/ 26 w 879"/>
                  <a:gd name="T47" fmla="*/ 226 h 290"/>
                  <a:gd name="T48" fmla="*/ 12 w 879"/>
                  <a:gd name="T49" fmla="*/ 201 h 290"/>
                  <a:gd name="T50" fmla="*/ 3 w 879"/>
                  <a:gd name="T51" fmla="*/ 174 h 290"/>
                  <a:gd name="T52" fmla="*/ 0 w 879"/>
                  <a:gd name="T53" fmla="*/ 145 h 290"/>
                  <a:gd name="T54" fmla="*/ 3 w 879"/>
                  <a:gd name="T55" fmla="*/ 116 h 290"/>
                  <a:gd name="T56" fmla="*/ 12 w 879"/>
                  <a:gd name="T57" fmla="*/ 88 h 290"/>
                  <a:gd name="T58" fmla="*/ 26 w 879"/>
                  <a:gd name="T59" fmla="*/ 64 h 290"/>
                  <a:gd name="T60" fmla="*/ 45 w 879"/>
                  <a:gd name="T61" fmla="*/ 43 h 290"/>
                  <a:gd name="T62" fmla="*/ 67 w 879"/>
                  <a:gd name="T63" fmla="*/ 25 h 290"/>
                  <a:gd name="T64" fmla="*/ 93 w 879"/>
                  <a:gd name="T65" fmla="*/ 11 h 290"/>
                  <a:gd name="T66" fmla="*/ 121 w 879"/>
                  <a:gd name="T67" fmla="*/ 4 h 290"/>
                  <a:gd name="T68" fmla="*/ 152 w 879"/>
                  <a:gd name="T69" fmla="*/ 0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9" h="290">
                    <a:moveTo>
                      <a:pt x="152" y="0"/>
                    </a:moveTo>
                    <a:lnTo>
                      <a:pt x="726" y="0"/>
                    </a:lnTo>
                    <a:lnTo>
                      <a:pt x="757" y="4"/>
                    </a:lnTo>
                    <a:lnTo>
                      <a:pt x="786" y="11"/>
                    </a:lnTo>
                    <a:lnTo>
                      <a:pt x="811" y="25"/>
                    </a:lnTo>
                    <a:lnTo>
                      <a:pt x="834" y="43"/>
                    </a:lnTo>
                    <a:lnTo>
                      <a:pt x="852" y="64"/>
                    </a:lnTo>
                    <a:lnTo>
                      <a:pt x="867" y="88"/>
                    </a:lnTo>
                    <a:lnTo>
                      <a:pt x="876" y="116"/>
                    </a:lnTo>
                    <a:lnTo>
                      <a:pt x="879" y="145"/>
                    </a:lnTo>
                    <a:lnTo>
                      <a:pt x="876" y="174"/>
                    </a:lnTo>
                    <a:lnTo>
                      <a:pt x="867" y="201"/>
                    </a:lnTo>
                    <a:lnTo>
                      <a:pt x="852" y="226"/>
                    </a:lnTo>
                    <a:lnTo>
                      <a:pt x="834" y="247"/>
                    </a:lnTo>
                    <a:lnTo>
                      <a:pt x="811" y="265"/>
                    </a:lnTo>
                    <a:lnTo>
                      <a:pt x="786" y="279"/>
                    </a:lnTo>
                    <a:lnTo>
                      <a:pt x="757" y="287"/>
                    </a:lnTo>
                    <a:lnTo>
                      <a:pt x="726" y="290"/>
                    </a:lnTo>
                    <a:lnTo>
                      <a:pt x="152" y="290"/>
                    </a:lnTo>
                    <a:lnTo>
                      <a:pt x="121" y="287"/>
                    </a:lnTo>
                    <a:lnTo>
                      <a:pt x="93" y="279"/>
                    </a:lnTo>
                    <a:lnTo>
                      <a:pt x="67" y="265"/>
                    </a:lnTo>
                    <a:lnTo>
                      <a:pt x="45" y="247"/>
                    </a:lnTo>
                    <a:lnTo>
                      <a:pt x="26" y="226"/>
                    </a:lnTo>
                    <a:lnTo>
                      <a:pt x="12" y="201"/>
                    </a:lnTo>
                    <a:lnTo>
                      <a:pt x="3" y="174"/>
                    </a:lnTo>
                    <a:lnTo>
                      <a:pt x="0" y="145"/>
                    </a:lnTo>
                    <a:lnTo>
                      <a:pt x="3" y="116"/>
                    </a:lnTo>
                    <a:lnTo>
                      <a:pt x="12" y="88"/>
                    </a:lnTo>
                    <a:lnTo>
                      <a:pt x="26" y="64"/>
                    </a:lnTo>
                    <a:lnTo>
                      <a:pt x="45" y="43"/>
                    </a:lnTo>
                    <a:lnTo>
                      <a:pt x="67" y="25"/>
                    </a:lnTo>
                    <a:lnTo>
                      <a:pt x="93" y="11"/>
                    </a:lnTo>
                    <a:lnTo>
                      <a:pt x="121" y="4"/>
                    </a:lnTo>
                    <a:lnTo>
                      <a:pt x="15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7" name="Freeform 29"/>
              <p:cNvSpPr>
                <a:spLocks/>
              </p:cNvSpPr>
              <p:nvPr/>
            </p:nvSpPr>
            <p:spPr bwMode="auto">
              <a:xfrm>
                <a:off x="1778001" y="2692401"/>
                <a:ext cx="1003300" cy="1239838"/>
              </a:xfrm>
              <a:custGeom>
                <a:avLst/>
                <a:gdLst>
                  <a:gd name="T0" fmla="*/ 1029 w 1895"/>
                  <a:gd name="T1" fmla="*/ 3 h 2343"/>
                  <a:gd name="T2" fmla="*/ 1186 w 1895"/>
                  <a:gd name="T3" fmla="*/ 30 h 2343"/>
                  <a:gd name="T4" fmla="*/ 1334 w 1895"/>
                  <a:gd name="T5" fmla="*/ 82 h 2343"/>
                  <a:gd name="T6" fmla="*/ 1469 w 1895"/>
                  <a:gd name="T7" fmla="*/ 157 h 2343"/>
                  <a:gd name="T8" fmla="*/ 1590 w 1895"/>
                  <a:gd name="T9" fmla="*/ 251 h 2343"/>
                  <a:gd name="T10" fmla="*/ 1693 w 1895"/>
                  <a:gd name="T11" fmla="*/ 363 h 2343"/>
                  <a:gd name="T12" fmla="*/ 1778 w 1895"/>
                  <a:gd name="T13" fmla="*/ 492 h 2343"/>
                  <a:gd name="T14" fmla="*/ 1841 w 1895"/>
                  <a:gd name="T15" fmla="*/ 634 h 2343"/>
                  <a:gd name="T16" fmla="*/ 1882 w 1895"/>
                  <a:gd name="T17" fmla="*/ 787 h 2343"/>
                  <a:gd name="T18" fmla="*/ 1895 w 1895"/>
                  <a:gd name="T19" fmla="*/ 948 h 2343"/>
                  <a:gd name="T20" fmla="*/ 1879 w 1895"/>
                  <a:gd name="T21" fmla="*/ 1104 h 2343"/>
                  <a:gd name="T22" fmla="*/ 1837 w 1895"/>
                  <a:gd name="T23" fmla="*/ 1259 h 2343"/>
                  <a:gd name="T24" fmla="*/ 1776 w 1895"/>
                  <a:gd name="T25" fmla="*/ 1412 h 2343"/>
                  <a:gd name="T26" fmla="*/ 1705 w 1895"/>
                  <a:gd name="T27" fmla="*/ 1562 h 2343"/>
                  <a:gd name="T28" fmla="*/ 1632 w 1895"/>
                  <a:gd name="T29" fmla="*/ 1708 h 2343"/>
                  <a:gd name="T30" fmla="*/ 1564 w 1895"/>
                  <a:gd name="T31" fmla="*/ 1853 h 2343"/>
                  <a:gd name="T32" fmla="*/ 1505 w 1895"/>
                  <a:gd name="T33" fmla="*/ 1997 h 2343"/>
                  <a:gd name="T34" fmla="*/ 1466 w 1895"/>
                  <a:gd name="T35" fmla="*/ 2142 h 2343"/>
                  <a:gd name="T36" fmla="*/ 1450 w 1895"/>
                  <a:gd name="T37" fmla="*/ 2285 h 2343"/>
                  <a:gd name="T38" fmla="*/ 1439 w 1895"/>
                  <a:gd name="T39" fmla="*/ 2319 h 2343"/>
                  <a:gd name="T40" fmla="*/ 1410 w 1895"/>
                  <a:gd name="T41" fmla="*/ 2339 h 2343"/>
                  <a:gd name="T42" fmla="*/ 503 w 1895"/>
                  <a:gd name="T43" fmla="*/ 2343 h 2343"/>
                  <a:gd name="T44" fmla="*/ 469 w 1895"/>
                  <a:gd name="T45" fmla="*/ 2331 h 2343"/>
                  <a:gd name="T46" fmla="*/ 447 w 1895"/>
                  <a:gd name="T47" fmla="*/ 2303 h 2343"/>
                  <a:gd name="T48" fmla="*/ 441 w 1895"/>
                  <a:gd name="T49" fmla="*/ 2216 h 2343"/>
                  <a:gd name="T50" fmla="*/ 413 w 1895"/>
                  <a:gd name="T51" fmla="*/ 2078 h 2343"/>
                  <a:gd name="T52" fmla="*/ 365 w 1895"/>
                  <a:gd name="T53" fmla="*/ 1937 h 2343"/>
                  <a:gd name="T54" fmla="*/ 302 w 1895"/>
                  <a:gd name="T55" fmla="*/ 1794 h 2343"/>
                  <a:gd name="T56" fmla="*/ 230 w 1895"/>
                  <a:gd name="T57" fmla="*/ 1647 h 2343"/>
                  <a:gd name="T58" fmla="*/ 155 w 1895"/>
                  <a:gd name="T59" fmla="*/ 1495 h 2343"/>
                  <a:gd name="T60" fmla="*/ 88 w 1895"/>
                  <a:gd name="T61" fmla="*/ 1340 h 2343"/>
                  <a:gd name="T62" fmla="*/ 35 w 1895"/>
                  <a:gd name="T63" fmla="*/ 1184 h 2343"/>
                  <a:gd name="T64" fmla="*/ 4 w 1895"/>
                  <a:gd name="T65" fmla="*/ 1027 h 2343"/>
                  <a:gd name="T66" fmla="*/ 3 w 1895"/>
                  <a:gd name="T67" fmla="*/ 867 h 2343"/>
                  <a:gd name="T68" fmla="*/ 30 w 1895"/>
                  <a:gd name="T69" fmla="*/ 709 h 2343"/>
                  <a:gd name="T70" fmla="*/ 82 w 1895"/>
                  <a:gd name="T71" fmla="*/ 562 h 2343"/>
                  <a:gd name="T72" fmla="*/ 156 w 1895"/>
                  <a:gd name="T73" fmla="*/ 426 h 2343"/>
                  <a:gd name="T74" fmla="*/ 251 w 1895"/>
                  <a:gd name="T75" fmla="*/ 306 h 2343"/>
                  <a:gd name="T76" fmla="*/ 364 w 1895"/>
                  <a:gd name="T77" fmla="*/ 202 h 2343"/>
                  <a:gd name="T78" fmla="*/ 492 w 1895"/>
                  <a:gd name="T79" fmla="*/ 116 h 2343"/>
                  <a:gd name="T80" fmla="*/ 633 w 1895"/>
                  <a:gd name="T81" fmla="*/ 53 h 2343"/>
                  <a:gd name="T82" fmla="*/ 786 w 1895"/>
                  <a:gd name="T83" fmla="*/ 13 h 2343"/>
                  <a:gd name="T84" fmla="*/ 947 w 1895"/>
                  <a:gd name="T85" fmla="*/ 0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895" h="2343">
                    <a:moveTo>
                      <a:pt x="947" y="0"/>
                    </a:moveTo>
                    <a:lnTo>
                      <a:pt x="1029" y="3"/>
                    </a:lnTo>
                    <a:lnTo>
                      <a:pt x="1109" y="13"/>
                    </a:lnTo>
                    <a:lnTo>
                      <a:pt x="1186" y="30"/>
                    </a:lnTo>
                    <a:lnTo>
                      <a:pt x="1261" y="53"/>
                    </a:lnTo>
                    <a:lnTo>
                      <a:pt x="1334" y="82"/>
                    </a:lnTo>
                    <a:lnTo>
                      <a:pt x="1402" y="116"/>
                    </a:lnTo>
                    <a:lnTo>
                      <a:pt x="1469" y="157"/>
                    </a:lnTo>
                    <a:lnTo>
                      <a:pt x="1531" y="202"/>
                    </a:lnTo>
                    <a:lnTo>
                      <a:pt x="1590" y="251"/>
                    </a:lnTo>
                    <a:lnTo>
                      <a:pt x="1644" y="306"/>
                    </a:lnTo>
                    <a:lnTo>
                      <a:pt x="1693" y="363"/>
                    </a:lnTo>
                    <a:lnTo>
                      <a:pt x="1738" y="426"/>
                    </a:lnTo>
                    <a:lnTo>
                      <a:pt x="1778" y="492"/>
                    </a:lnTo>
                    <a:lnTo>
                      <a:pt x="1813" y="562"/>
                    </a:lnTo>
                    <a:lnTo>
                      <a:pt x="1841" y="634"/>
                    </a:lnTo>
                    <a:lnTo>
                      <a:pt x="1865" y="709"/>
                    </a:lnTo>
                    <a:lnTo>
                      <a:pt x="1882" y="787"/>
                    </a:lnTo>
                    <a:lnTo>
                      <a:pt x="1892" y="867"/>
                    </a:lnTo>
                    <a:lnTo>
                      <a:pt x="1895" y="948"/>
                    </a:lnTo>
                    <a:lnTo>
                      <a:pt x="1891" y="1026"/>
                    </a:lnTo>
                    <a:lnTo>
                      <a:pt x="1879" y="1104"/>
                    </a:lnTo>
                    <a:lnTo>
                      <a:pt x="1860" y="1182"/>
                    </a:lnTo>
                    <a:lnTo>
                      <a:pt x="1837" y="1259"/>
                    </a:lnTo>
                    <a:lnTo>
                      <a:pt x="1808" y="1335"/>
                    </a:lnTo>
                    <a:lnTo>
                      <a:pt x="1776" y="1412"/>
                    </a:lnTo>
                    <a:lnTo>
                      <a:pt x="1742" y="1488"/>
                    </a:lnTo>
                    <a:lnTo>
                      <a:pt x="1705" y="1562"/>
                    </a:lnTo>
                    <a:lnTo>
                      <a:pt x="1667" y="1637"/>
                    </a:lnTo>
                    <a:lnTo>
                      <a:pt x="1632" y="1708"/>
                    </a:lnTo>
                    <a:lnTo>
                      <a:pt x="1598" y="1780"/>
                    </a:lnTo>
                    <a:lnTo>
                      <a:pt x="1564" y="1853"/>
                    </a:lnTo>
                    <a:lnTo>
                      <a:pt x="1533" y="1925"/>
                    </a:lnTo>
                    <a:lnTo>
                      <a:pt x="1505" y="1997"/>
                    </a:lnTo>
                    <a:lnTo>
                      <a:pt x="1482" y="2069"/>
                    </a:lnTo>
                    <a:lnTo>
                      <a:pt x="1466" y="2142"/>
                    </a:lnTo>
                    <a:lnTo>
                      <a:pt x="1454" y="2214"/>
                    </a:lnTo>
                    <a:lnTo>
                      <a:pt x="1450" y="2285"/>
                    </a:lnTo>
                    <a:lnTo>
                      <a:pt x="1448" y="2303"/>
                    </a:lnTo>
                    <a:lnTo>
                      <a:pt x="1439" y="2319"/>
                    </a:lnTo>
                    <a:lnTo>
                      <a:pt x="1426" y="2331"/>
                    </a:lnTo>
                    <a:lnTo>
                      <a:pt x="1410" y="2339"/>
                    </a:lnTo>
                    <a:lnTo>
                      <a:pt x="1392" y="2343"/>
                    </a:lnTo>
                    <a:lnTo>
                      <a:pt x="503" y="2343"/>
                    </a:lnTo>
                    <a:lnTo>
                      <a:pt x="485" y="2339"/>
                    </a:lnTo>
                    <a:lnTo>
                      <a:pt x="469" y="2331"/>
                    </a:lnTo>
                    <a:lnTo>
                      <a:pt x="456" y="2319"/>
                    </a:lnTo>
                    <a:lnTo>
                      <a:pt x="447" y="2303"/>
                    </a:lnTo>
                    <a:lnTo>
                      <a:pt x="445" y="2285"/>
                    </a:lnTo>
                    <a:lnTo>
                      <a:pt x="441" y="2216"/>
                    </a:lnTo>
                    <a:lnTo>
                      <a:pt x="430" y="2147"/>
                    </a:lnTo>
                    <a:lnTo>
                      <a:pt x="413" y="2078"/>
                    </a:lnTo>
                    <a:lnTo>
                      <a:pt x="392" y="2008"/>
                    </a:lnTo>
                    <a:lnTo>
                      <a:pt x="365" y="1937"/>
                    </a:lnTo>
                    <a:lnTo>
                      <a:pt x="335" y="1866"/>
                    </a:lnTo>
                    <a:lnTo>
                      <a:pt x="302" y="1794"/>
                    </a:lnTo>
                    <a:lnTo>
                      <a:pt x="266" y="1722"/>
                    </a:lnTo>
                    <a:lnTo>
                      <a:pt x="230" y="1647"/>
                    </a:lnTo>
                    <a:lnTo>
                      <a:pt x="192" y="1571"/>
                    </a:lnTo>
                    <a:lnTo>
                      <a:pt x="155" y="1495"/>
                    </a:lnTo>
                    <a:lnTo>
                      <a:pt x="120" y="1418"/>
                    </a:lnTo>
                    <a:lnTo>
                      <a:pt x="88" y="1340"/>
                    </a:lnTo>
                    <a:lnTo>
                      <a:pt x="58" y="1263"/>
                    </a:lnTo>
                    <a:lnTo>
                      <a:pt x="35" y="1184"/>
                    </a:lnTo>
                    <a:lnTo>
                      <a:pt x="15" y="1106"/>
                    </a:lnTo>
                    <a:lnTo>
                      <a:pt x="4" y="1027"/>
                    </a:lnTo>
                    <a:lnTo>
                      <a:pt x="0" y="948"/>
                    </a:lnTo>
                    <a:lnTo>
                      <a:pt x="3" y="867"/>
                    </a:lnTo>
                    <a:lnTo>
                      <a:pt x="13" y="787"/>
                    </a:lnTo>
                    <a:lnTo>
                      <a:pt x="30" y="709"/>
                    </a:lnTo>
                    <a:lnTo>
                      <a:pt x="54" y="634"/>
                    </a:lnTo>
                    <a:lnTo>
                      <a:pt x="82" y="562"/>
                    </a:lnTo>
                    <a:lnTo>
                      <a:pt x="117" y="492"/>
                    </a:lnTo>
                    <a:lnTo>
                      <a:pt x="156" y="426"/>
                    </a:lnTo>
                    <a:lnTo>
                      <a:pt x="201" y="363"/>
                    </a:lnTo>
                    <a:lnTo>
                      <a:pt x="251" y="306"/>
                    </a:lnTo>
                    <a:lnTo>
                      <a:pt x="305" y="251"/>
                    </a:lnTo>
                    <a:lnTo>
                      <a:pt x="364" y="202"/>
                    </a:lnTo>
                    <a:lnTo>
                      <a:pt x="426" y="157"/>
                    </a:lnTo>
                    <a:lnTo>
                      <a:pt x="492" y="116"/>
                    </a:lnTo>
                    <a:lnTo>
                      <a:pt x="561" y="82"/>
                    </a:lnTo>
                    <a:lnTo>
                      <a:pt x="633" y="53"/>
                    </a:lnTo>
                    <a:lnTo>
                      <a:pt x="709" y="30"/>
                    </a:lnTo>
                    <a:lnTo>
                      <a:pt x="786" y="13"/>
                    </a:lnTo>
                    <a:lnTo>
                      <a:pt x="866" y="3"/>
                    </a:lnTo>
                    <a:lnTo>
                      <a:pt x="9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8" name="Freeform 30"/>
              <p:cNvSpPr>
                <a:spLocks/>
              </p:cNvSpPr>
              <p:nvPr/>
            </p:nvSpPr>
            <p:spPr bwMode="auto">
              <a:xfrm>
                <a:off x="1589088" y="2751138"/>
                <a:ext cx="230188" cy="230188"/>
              </a:xfrm>
              <a:custGeom>
                <a:avLst/>
                <a:gdLst>
                  <a:gd name="T0" fmla="*/ 173 w 436"/>
                  <a:gd name="T1" fmla="*/ 0 h 434"/>
                  <a:gd name="T2" fmla="*/ 187 w 436"/>
                  <a:gd name="T3" fmla="*/ 3 h 434"/>
                  <a:gd name="T4" fmla="*/ 201 w 436"/>
                  <a:gd name="T5" fmla="*/ 8 h 434"/>
                  <a:gd name="T6" fmla="*/ 407 w 436"/>
                  <a:gd name="T7" fmla="*/ 128 h 434"/>
                  <a:gd name="T8" fmla="*/ 420 w 436"/>
                  <a:gd name="T9" fmla="*/ 138 h 434"/>
                  <a:gd name="T10" fmla="*/ 429 w 436"/>
                  <a:gd name="T11" fmla="*/ 151 h 434"/>
                  <a:gd name="T12" fmla="*/ 434 w 436"/>
                  <a:gd name="T13" fmla="*/ 165 h 434"/>
                  <a:gd name="T14" fmla="*/ 436 w 436"/>
                  <a:gd name="T15" fmla="*/ 182 h 434"/>
                  <a:gd name="T16" fmla="*/ 432 w 436"/>
                  <a:gd name="T17" fmla="*/ 197 h 434"/>
                  <a:gd name="T18" fmla="*/ 425 w 436"/>
                  <a:gd name="T19" fmla="*/ 212 h 434"/>
                  <a:gd name="T20" fmla="*/ 384 w 436"/>
                  <a:gd name="T21" fmla="*/ 273 h 434"/>
                  <a:gd name="T22" fmla="*/ 348 w 436"/>
                  <a:gd name="T23" fmla="*/ 336 h 434"/>
                  <a:gd name="T24" fmla="*/ 316 w 436"/>
                  <a:gd name="T25" fmla="*/ 400 h 434"/>
                  <a:gd name="T26" fmla="*/ 307 w 436"/>
                  <a:gd name="T27" fmla="*/ 414 h 434"/>
                  <a:gd name="T28" fmla="*/ 296 w 436"/>
                  <a:gd name="T29" fmla="*/ 424 h 434"/>
                  <a:gd name="T30" fmla="*/ 281 w 436"/>
                  <a:gd name="T31" fmla="*/ 431 h 434"/>
                  <a:gd name="T32" fmla="*/ 272 w 436"/>
                  <a:gd name="T33" fmla="*/ 433 h 434"/>
                  <a:gd name="T34" fmla="*/ 263 w 436"/>
                  <a:gd name="T35" fmla="*/ 434 h 434"/>
                  <a:gd name="T36" fmla="*/ 248 w 436"/>
                  <a:gd name="T37" fmla="*/ 432 h 434"/>
                  <a:gd name="T38" fmla="*/ 235 w 436"/>
                  <a:gd name="T39" fmla="*/ 426 h 434"/>
                  <a:gd name="T40" fmla="*/ 30 w 436"/>
                  <a:gd name="T41" fmla="*/ 308 h 434"/>
                  <a:gd name="T42" fmla="*/ 15 w 436"/>
                  <a:gd name="T43" fmla="*/ 295 h 434"/>
                  <a:gd name="T44" fmla="*/ 5 w 436"/>
                  <a:gd name="T45" fmla="*/ 280 h 434"/>
                  <a:gd name="T46" fmla="*/ 0 w 436"/>
                  <a:gd name="T47" fmla="*/ 264 h 434"/>
                  <a:gd name="T48" fmla="*/ 1 w 436"/>
                  <a:gd name="T49" fmla="*/ 245 h 434"/>
                  <a:gd name="T50" fmla="*/ 8 w 436"/>
                  <a:gd name="T51" fmla="*/ 229 h 434"/>
                  <a:gd name="T52" fmla="*/ 122 w 436"/>
                  <a:gd name="T53" fmla="*/ 30 h 434"/>
                  <a:gd name="T54" fmla="*/ 131 w 436"/>
                  <a:gd name="T55" fmla="*/ 17 h 434"/>
                  <a:gd name="T56" fmla="*/ 144 w 436"/>
                  <a:gd name="T57" fmla="*/ 8 h 434"/>
                  <a:gd name="T58" fmla="*/ 157 w 436"/>
                  <a:gd name="T59" fmla="*/ 3 h 434"/>
                  <a:gd name="T60" fmla="*/ 165 w 436"/>
                  <a:gd name="T61" fmla="*/ 2 h 434"/>
                  <a:gd name="T62" fmla="*/ 173 w 436"/>
                  <a:gd name="T6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6" h="434">
                    <a:moveTo>
                      <a:pt x="173" y="0"/>
                    </a:moveTo>
                    <a:lnTo>
                      <a:pt x="187" y="3"/>
                    </a:lnTo>
                    <a:lnTo>
                      <a:pt x="201" y="8"/>
                    </a:lnTo>
                    <a:lnTo>
                      <a:pt x="407" y="128"/>
                    </a:lnTo>
                    <a:lnTo>
                      <a:pt x="420" y="138"/>
                    </a:lnTo>
                    <a:lnTo>
                      <a:pt x="429" y="151"/>
                    </a:lnTo>
                    <a:lnTo>
                      <a:pt x="434" y="165"/>
                    </a:lnTo>
                    <a:lnTo>
                      <a:pt x="436" y="182"/>
                    </a:lnTo>
                    <a:lnTo>
                      <a:pt x="432" y="197"/>
                    </a:lnTo>
                    <a:lnTo>
                      <a:pt x="425" y="212"/>
                    </a:lnTo>
                    <a:lnTo>
                      <a:pt x="384" y="273"/>
                    </a:lnTo>
                    <a:lnTo>
                      <a:pt x="348" y="336"/>
                    </a:lnTo>
                    <a:lnTo>
                      <a:pt x="316" y="400"/>
                    </a:lnTo>
                    <a:lnTo>
                      <a:pt x="307" y="414"/>
                    </a:lnTo>
                    <a:lnTo>
                      <a:pt x="296" y="424"/>
                    </a:lnTo>
                    <a:lnTo>
                      <a:pt x="281" y="431"/>
                    </a:lnTo>
                    <a:lnTo>
                      <a:pt x="272" y="433"/>
                    </a:lnTo>
                    <a:lnTo>
                      <a:pt x="263" y="434"/>
                    </a:lnTo>
                    <a:lnTo>
                      <a:pt x="248" y="432"/>
                    </a:lnTo>
                    <a:lnTo>
                      <a:pt x="235" y="426"/>
                    </a:lnTo>
                    <a:lnTo>
                      <a:pt x="30" y="308"/>
                    </a:lnTo>
                    <a:lnTo>
                      <a:pt x="15" y="295"/>
                    </a:lnTo>
                    <a:lnTo>
                      <a:pt x="5" y="280"/>
                    </a:lnTo>
                    <a:lnTo>
                      <a:pt x="0" y="264"/>
                    </a:lnTo>
                    <a:lnTo>
                      <a:pt x="1" y="245"/>
                    </a:lnTo>
                    <a:lnTo>
                      <a:pt x="8" y="229"/>
                    </a:lnTo>
                    <a:lnTo>
                      <a:pt x="122" y="30"/>
                    </a:lnTo>
                    <a:lnTo>
                      <a:pt x="131" y="17"/>
                    </a:lnTo>
                    <a:lnTo>
                      <a:pt x="144" y="8"/>
                    </a:lnTo>
                    <a:lnTo>
                      <a:pt x="157" y="3"/>
                    </a:lnTo>
                    <a:lnTo>
                      <a:pt x="165" y="2"/>
                    </a:lnTo>
                    <a:lnTo>
                      <a:pt x="17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9" name="Freeform 31"/>
              <p:cNvSpPr>
                <a:spLocks/>
              </p:cNvSpPr>
              <p:nvPr/>
            </p:nvSpPr>
            <p:spPr bwMode="auto">
              <a:xfrm>
                <a:off x="2187576" y="2439988"/>
                <a:ext cx="182563" cy="188913"/>
              </a:xfrm>
              <a:custGeom>
                <a:avLst/>
                <a:gdLst>
                  <a:gd name="T0" fmla="*/ 58 w 344"/>
                  <a:gd name="T1" fmla="*/ 0 h 357"/>
                  <a:gd name="T2" fmla="*/ 287 w 344"/>
                  <a:gd name="T3" fmla="*/ 0 h 357"/>
                  <a:gd name="T4" fmla="*/ 305 w 344"/>
                  <a:gd name="T5" fmla="*/ 4 h 357"/>
                  <a:gd name="T6" fmla="*/ 321 w 344"/>
                  <a:gd name="T7" fmla="*/ 11 h 357"/>
                  <a:gd name="T8" fmla="*/ 333 w 344"/>
                  <a:gd name="T9" fmla="*/ 24 h 357"/>
                  <a:gd name="T10" fmla="*/ 341 w 344"/>
                  <a:gd name="T11" fmla="*/ 40 h 357"/>
                  <a:gd name="T12" fmla="*/ 344 w 344"/>
                  <a:gd name="T13" fmla="*/ 59 h 357"/>
                  <a:gd name="T14" fmla="*/ 344 w 344"/>
                  <a:gd name="T15" fmla="*/ 299 h 357"/>
                  <a:gd name="T16" fmla="*/ 342 w 344"/>
                  <a:gd name="T17" fmla="*/ 315 h 357"/>
                  <a:gd name="T18" fmla="*/ 335 w 344"/>
                  <a:gd name="T19" fmla="*/ 330 h 357"/>
                  <a:gd name="T20" fmla="*/ 325 w 344"/>
                  <a:gd name="T21" fmla="*/ 342 h 357"/>
                  <a:gd name="T22" fmla="*/ 314 w 344"/>
                  <a:gd name="T23" fmla="*/ 350 h 357"/>
                  <a:gd name="T24" fmla="*/ 300 w 344"/>
                  <a:gd name="T25" fmla="*/ 355 h 357"/>
                  <a:gd name="T26" fmla="*/ 287 w 344"/>
                  <a:gd name="T27" fmla="*/ 357 h 357"/>
                  <a:gd name="T28" fmla="*/ 281 w 344"/>
                  <a:gd name="T29" fmla="*/ 357 h 357"/>
                  <a:gd name="T30" fmla="*/ 243 w 344"/>
                  <a:gd name="T31" fmla="*/ 351 h 357"/>
                  <a:gd name="T32" fmla="*/ 207 w 344"/>
                  <a:gd name="T33" fmla="*/ 347 h 357"/>
                  <a:gd name="T34" fmla="*/ 172 w 344"/>
                  <a:gd name="T35" fmla="*/ 346 h 357"/>
                  <a:gd name="T36" fmla="*/ 138 w 344"/>
                  <a:gd name="T37" fmla="*/ 347 h 357"/>
                  <a:gd name="T38" fmla="*/ 102 w 344"/>
                  <a:gd name="T39" fmla="*/ 351 h 357"/>
                  <a:gd name="T40" fmla="*/ 64 w 344"/>
                  <a:gd name="T41" fmla="*/ 357 h 357"/>
                  <a:gd name="T42" fmla="*/ 58 w 344"/>
                  <a:gd name="T43" fmla="*/ 357 h 357"/>
                  <a:gd name="T44" fmla="*/ 44 w 344"/>
                  <a:gd name="T45" fmla="*/ 355 h 357"/>
                  <a:gd name="T46" fmla="*/ 31 w 344"/>
                  <a:gd name="T47" fmla="*/ 350 h 357"/>
                  <a:gd name="T48" fmla="*/ 20 w 344"/>
                  <a:gd name="T49" fmla="*/ 342 h 357"/>
                  <a:gd name="T50" fmla="*/ 9 w 344"/>
                  <a:gd name="T51" fmla="*/ 330 h 357"/>
                  <a:gd name="T52" fmla="*/ 3 w 344"/>
                  <a:gd name="T53" fmla="*/ 315 h 357"/>
                  <a:gd name="T54" fmla="*/ 0 w 344"/>
                  <a:gd name="T55" fmla="*/ 299 h 357"/>
                  <a:gd name="T56" fmla="*/ 0 w 344"/>
                  <a:gd name="T57" fmla="*/ 59 h 357"/>
                  <a:gd name="T58" fmla="*/ 4 w 344"/>
                  <a:gd name="T59" fmla="*/ 40 h 357"/>
                  <a:gd name="T60" fmla="*/ 12 w 344"/>
                  <a:gd name="T61" fmla="*/ 24 h 357"/>
                  <a:gd name="T62" fmla="*/ 24 w 344"/>
                  <a:gd name="T63" fmla="*/ 11 h 357"/>
                  <a:gd name="T64" fmla="*/ 40 w 344"/>
                  <a:gd name="T65" fmla="*/ 4 h 357"/>
                  <a:gd name="T66" fmla="*/ 58 w 344"/>
                  <a:gd name="T67" fmla="*/ 0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44" h="357">
                    <a:moveTo>
                      <a:pt x="58" y="0"/>
                    </a:moveTo>
                    <a:lnTo>
                      <a:pt x="287" y="0"/>
                    </a:lnTo>
                    <a:lnTo>
                      <a:pt x="305" y="4"/>
                    </a:lnTo>
                    <a:lnTo>
                      <a:pt x="321" y="11"/>
                    </a:lnTo>
                    <a:lnTo>
                      <a:pt x="333" y="24"/>
                    </a:lnTo>
                    <a:lnTo>
                      <a:pt x="341" y="40"/>
                    </a:lnTo>
                    <a:lnTo>
                      <a:pt x="344" y="59"/>
                    </a:lnTo>
                    <a:lnTo>
                      <a:pt x="344" y="299"/>
                    </a:lnTo>
                    <a:lnTo>
                      <a:pt x="342" y="315"/>
                    </a:lnTo>
                    <a:lnTo>
                      <a:pt x="335" y="330"/>
                    </a:lnTo>
                    <a:lnTo>
                      <a:pt x="325" y="342"/>
                    </a:lnTo>
                    <a:lnTo>
                      <a:pt x="314" y="350"/>
                    </a:lnTo>
                    <a:lnTo>
                      <a:pt x="300" y="355"/>
                    </a:lnTo>
                    <a:lnTo>
                      <a:pt x="287" y="357"/>
                    </a:lnTo>
                    <a:lnTo>
                      <a:pt x="281" y="357"/>
                    </a:lnTo>
                    <a:lnTo>
                      <a:pt x="243" y="351"/>
                    </a:lnTo>
                    <a:lnTo>
                      <a:pt x="207" y="347"/>
                    </a:lnTo>
                    <a:lnTo>
                      <a:pt x="172" y="346"/>
                    </a:lnTo>
                    <a:lnTo>
                      <a:pt x="138" y="347"/>
                    </a:lnTo>
                    <a:lnTo>
                      <a:pt x="102" y="351"/>
                    </a:lnTo>
                    <a:lnTo>
                      <a:pt x="64" y="357"/>
                    </a:lnTo>
                    <a:lnTo>
                      <a:pt x="58" y="357"/>
                    </a:lnTo>
                    <a:lnTo>
                      <a:pt x="44" y="355"/>
                    </a:lnTo>
                    <a:lnTo>
                      <a:pt x="31" y="350"/>
                    </a:lnTo>
                    <a:lnTo>
                      <a:pt x="20" y="342"/>
                    </a:lnTo>
                    <a:lnTo>
                      <a:pt x="9" y="330"/>
                    </a:lnTo>
                    <a:lnTo>
                      <a:pt x="3" y="315"/>
                    </a:lnTo>
                    <a:lnTo>
                      <a:pt x="0" y="299"/>
                    </a:lnTo>
                    <a:lnTo>
                      <a:pt x="0" y="59"/>
                    </a:lnTo>
                    <a:lnTo>
                      <a:pt x="4" y="40"/>
                    </a:lnTo>
                    <a:lnTo>
                      <a:pt x="12" y="24"/>
                    </a:lnTo>
                    <a:lnTo>
                      <a:pt x="24" y="11"/>
                    </a:lnTo>
                    <a:lnTo>
                      <a:pt x="40" y="4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Freeform 32"/>
              <p:cNvSpPr>
                <a:spLocks/>
              </p:cNvSpPr>
              <p:nvPr/>
            </p:nvSpPr>
            <p:spPr bwMode="auto">
              <a:xfrm>
                <a:off x="1831976" y="2508251"/>
                <a:ext cx="230188" cy="230188"/>
              </a:xfrm>
              <a:custGeom>
                <a:avLst/>
                <a:gdLst>
                  <a:gd name="T0" fmla="*/ 256 w 433"/>
                  <a:gd name="T1" fmla="*/ 0 h 436"/>
                  <a:gd name="T2" fmla="*/ 272 w 433"/>
                  <a:gd name="T3" fmla="*/ 1 h 436"/>
                  <a:gd name="T4" fmla="*/ 286 w 433"/>
                  <a:gd name="T5" fmla="*/ 7 h 436"/>
                  <a:gd name="T6" fmla="*/ 297 w 433"/>
                  <a:gd name="T7" fmla="*/ 16 h 436"/>
                  <a:gd name="T8" fmla="*/ 307 w 433"/>
                  <a:gd name="T9" fmla="*/ 28 h 436"/>
                  <a:gd name="T10" fmla="*/ 425 w 433"/>
                  <a:gd name="T11" fmla="*/ 235 h 436"/>
                  <a:gd name="T12" fmla="*/ 431 w 433"/>
                  <a:gd name="T13" fmla="*/ 249 h 436"/>
                  <a:gd name="T14" fmla="*/ 433 w 433"/>
                  <a:gd name="T15" fmla="*/ 265 h 436"/>
                  <a:gd name="T16" fmla="*/ 430 w 433"/>
                  <a:gd name="T17" fmla="*/ 281 h 436"/>
                  <a:gd name="T18" fmla="*/ 423 w 433"/>
                  <a:gd name="T19" fmla="*/ 294 h 436"/>
                  <a:gd name="T20" fmla="*/ 413 w 433"/>
                  <a:gd name="T21" fmla="*/ 307 h 436"/>
                  <a:gd name="T22" fmla="*/ 400 w 433"/>
                  <a:gd name="T23" fmla="*/ 316 h 436"/>
                  <a:gd name="T24" fmla="*/ 335 w 433"/>
                  <a:gd name="T25" fmla="*/ 348 h 436"/>
                  <a:gd name="T26" fmla="*/ 272 w 433"/>
                  <a:gd name="T27" fmla="*/ 384 h 436"/>
                  <a:gd name="T28" fmla="*/ 211 w 433"/>
                  <a:gd name="T29" fmla="*/ 425 h 436"/>
                  <a:gd name="T30" fmla="*/ 195 w 433"/>
                  <a:gd name="T31" fmla="*/ 433 h 436"/>
                  <a:gd name="T32" fmla="*/ 177 w 433"/>
                  <a:gd name="T33" fmla="*/ 436 h 436"/>
                  <a:gd name="T34" fmla="*/ 172 w 433"/>
                  <a:gd name="T35" fmla="*/ 436 h 436"/>
                  <a:gd name="T36" fmla="*/ 166 w 433"/>
                  <a:gd name="T37" fmla="*/ 434 h 436"/>
                  <a:gd name="T38" fmla="*/ 150 w 433"/>
                  <a:gd name="T39" fmla="*/ 429 h 436"/>
                  <a:gd name="T40" fmla="*/ 138 w 433"/>
                  <a:gd name="T41" fmla="*/ 420 h 436"/>
                  <a:gd name="T42" fmla="*/ 128 w 433"/>
                  <a:gd name="T43" fmla="*/ 407 h 436"/>
                  <a:gd name="T44" fmla="*/ 8 w 433"/>
                  <a:gd name="T45" fmla="*/ 201 h 436"/>
                  <a:gd name="T46" fmla="*/ 3 w 433"/>
                  <a:gd name="T47" fmla="*/ 187 h 436"/>
                  <a:gd name="T48" fmla="*/ 0 w 433"/>
                  <a:gd name="T49" fmla="*/ 171 h 436"/>
                  <a:gd name="T50" fmla="*/ 3 w 433"/>
                  <a:gd name="T51" fmla="*/ 157 h 436"/>
                  <a:gd name="T52" fmla="*/ 8 w 433"/>
                  <a:gd name="T53" fmla="*/ 143 h 436"/>
                  <a:gd name="T54" fmla="*/ 17 w 433"/>
                  <a:gd name="T55" fmla="*/ 131 h 436"/>
                  <a:gd name="T56" fmla="*/ 30 w 433"/>
                  <a:gd name="T57" fmla="*/ 122 h 436"/>
                  <a:gd name="T58" fmla="*/ 228 w 433"/>
                  <a:gd name="T59" fmla="*/ 8 h 436"/>
                  <a:gd name="T60" fmla="*/ 243 w 433"/>
                  <a:gd name="T61" fmla="*/ 1 h 436"/>
                  <a:gd name="T62" fmla="*/ 256 w 433"/>
                  <a:gd name="T63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3" h="436">
                    <a:moveTo>
                      <a:pt x="256" y="0"/>
                    </a:moveTo>
                    <a:lnTo>
                      <a:pt x="272" y="1"/>
                    </a:lnTo>
                    <a:lnTo>
                      <a:pt x="286" y="7"/>
                    </a:lnTo>
                    <a:lnTo>
                      <a:pt x="297" y="16"/>
                    </a:lnTo>
                    <a:lnTo>
                      <a:pt x="307" y="28"/>
                    </a:lnTo>
                    <a:lnTo>
                      <a:pt x="425" y="235"/>
                    </a:lnTo>
                    <a:lnTo>
                      <a:pt x="431" y="249"/>
                    </a:lnTo>
                    <a:lnTo>
                      <a:pt x="433" y="265"/>
                    </a:lnTo>
                    <a:lnTo>
                      <a:pt x="430" y="281"/>
                    </a:lnTo>
                    <a:lnTo>
                      <a:pt x="423" y="294"/>
                    </a:lnTo>
                    <a:lnTo>
                      <a:pt x="413" y="307"/>
                    </a:lnTo>
                    <a:lnTo>
                      <a:pt x="400" y="316"/>
                    </a:lnTo>
                    <a:lnTo>
                      <a:pt x="335" y="348"/>
                    </a:lnTo>
                    <a:lnTo>
                      <a:pt x="272" y="384"/>
                    </a:lnTo>
                    <a:lnTo>
                      <a:pt x="211" y="425"/>
                    </a:lnTo>
                    <a:lnTo>
                      <a:pt x="195" y="433"/>
                    </a:lnTo>
                    <a:lnTo>
                      <a:pt x="177" y="436"/>
                    </a:lnTo>
                    <a:lnTo>
                      <a:pt x="172" y="436"/>
                    </a:lnTo>
                    <a:lnTo>
                      <a:pt x="166" y="434"/>
                    </a:lnTo>
                    <a:lnTo>
                      <a:pt x="150" y="429"/>
                    </a:lnTo>
                    <a:lnTo>
                      <a:pt x="138" y="420"/>
                    </a:lnTo>
                    <a:lnTo>
                      <a:pt x="128" y="407"/>
                    </a:lnTo>
                    <a:lnTo>
                      <a:pt x="8" y="201"/>
                    </a:lnTo>
                    <a:lnTo>
                      <a:pt x="3" y="187"/>
                    </a:lnTo>
                    <a:lnTo>
                      <a:pt x="0" y="171"/>
                    </a:lnTo>
                    <a:lnTo>
                      <a:pt x="3" y="157"/>
                    </a:lnTo>
                    <a:lnTo>
                      <a:pt x="8" y="143"/>
                    </a:lnTo>
                    <a:lnTo>
                      <a:pt x="17" y="131"/>
                    </a:lnTo>
                    <a:lnTo>
                      <a:pt x="30" y="122"/>
                    </a:lnTo>
                    <a:lnTo>
                      <a:pt x="228" y="8"/>
                    </a:lnTo>
                    <a:lnTo>
                      <a:pt x="243" y="1"/>
                    </a:lnTo>
                    <a:lnTo>
                      <a:pt x="2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1" name="Freeform 33"/>
              <p:cNvSpPr>
                <a:spLocks/>
              </p:cNvSpPr>
              <p:nvPr/>
            </p:nvSpPr>
            <p:spPr bwMode="auto">
              <a:xfrm>
                <a:off x="2738438" y="2751138"/>
                <a:ext cx="231775" cy="230188"/>
              </a:xfrm>
              <a:custGeom>
                <a:avLst/>
                <a:gdLst>
                  <a:gd name="T0" fmla="*/ 263 w 436"/>
                  <a:gd name="T1" fmla="*/ 0 h 434"/>
                  <a:gd name="T2" fmla="*/ 271 w 436"/>
                  <a:gd name="T3" fmla="*/ 2 h 434"/>
                  <a:gd name="T4" fmla="*/ 279 w 436"/>
                  <a:gd name="T5" fmla="*/ 3 h 434"/>
                  <a:gd name="T6" fmla="*/ 292 w 436"/>
                  <a:gd name="T7" fmla="*/ 8 h 434"/>
                  <a:gd name="T8" fmla="*/ 304 w 436"/>
                  <a:gd name="T9" fmla="*/ 17 h 434"/>
                  <a:gd name="T10" fmla="*/ 314 w 436"/>
                  <a:gd name="T11" fmla="*/ 30 h 434"/>
                  <a:gd name="T12" fmla="*/ 428 w 436"/>
                  <a:gd name="T13" fmla="*/ 229 h 434"/>
                  <a:gd name="T14" fmla="*/ 434 w 436"/>
                  <a:gd name="T15" fmla="*/ 245 h 434"/>
                  <a:gd name="T16" fmla="*/ 436 w 436"/>
                  <a:gd name="T17" fmla="*/ 264 h 434"/>
                  <a:gd name="T18" fmla="*/ 431 w 436"/>
                  <a:gd name="T19" fmla="*/ 280 h 434"/>
                  <a:gd name="T20" fmla="*/ 421 w 436"/>
                  <a:gd name="T21" fmla="*/ 295 h 434"/>
                  <a:gd name="T22" fmla="*/ 406 w 436"/>
                  <a:gd name="T23" fmla="*/ 308 h 434"/>
                  <a:gd name="T24" fmla="*/ 202 w 436"/>
                  <a:gd name="T25" fmla="*/ 426 h 434"/>
                  <a:gd name="T26" fmla="*/ 187 w 436"/>
                  <a:gd name="T27" fmla="*/ 432 h 434"/>
                  <a:gd name="T28" fmla="*/ 173 w 436"/>
                  <a:gd name="T29" fmla="*/ 434 h 434"/>
                  <a:gd name="T30" fmla="*/ 164 w 436"/>
                  <a:gd name="T31" fmla="*/ 433 h 434"/>
                  <a:gd name="T32" fmla="*/ 155 w 436"/>
                  <a:gd name="T33" fmla="*/ 431 h 434"/>
                  <a:gd name="T34" fmla="*/ 140 w 436"/>
                  <a:gd name="T35" fmla="*/ 424 h 434"/>
                  <a:gd name="T36" fmla="*/ 129 w 436"/>
                  <a:gd name="T37" fmla="*/ 414 h 434"/>
                  <a:gd name="T38" fmla="*/ 120 w 436"/>
                  <a:gd name="T39" fmla="*/ 400 h 434"/>
                  <a:gd name="T40" fmla="*/ 88 w 436"/>
                  <a:gd name="T41" fmla="*/ 336 h 434"/>
                  <a:gd name="T42" fmla="*/ 52 w 436"/>
                  <a:gd name="T43" fmla="*/ 273 h 434"/>
                  <a:gd name="T44" fmla="*/ 10 w 436"/>
                  <a:gd name="T45" fmla="*/ 212 h 434"/>
                  <a:gd name="T46" fmla="*/ 4 w 436"/>
                  <a:gd name="T47" fmla="*/ 197 h 434"/>
                  <a:gd name="T48" fmla="*/ 0 w 436"/>
                  <a:gd name="T49" fmla="*/ 182 h 434"/>
                  <a:gd name="T50" fmla="*/ 1 w 436"/>
                  <a:gd name="T51" fmla="*/ 165 h 434"/>
                  <a:gd name="T52" fmla="*/ 7 w 436"/>
                  <a:gd name="T53" fmla="*/ 151 h 434"/>
                  <a:gd name="T54" fmla="*/ 16 w 436"/>
                  <a:gd name="T55" fmla="*/ 138 h 434"/>
                  <a:gd name="T56" fmla="*/ 28 w 436"/>
                  <a:gd name="T57" fmla="*/ 128 h 434"/>
                  <a:gd name="T58" fmla="*/ 235 w 436"/>
                  <a:gd name="T59" fmla="*/ 8 h 434"/>
                  <a:gd name="T60" fmla="*/ 248 w 436"/>
                  <a:gd name="T61" fmla="*/ 3 h 434"/>
                  <a:gd name="T62" fmla="*/ 263 w 436"/>
                  <a:gd name="T63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6" h="434">
                    <a:moveTo>
                      <a:pt x="263" y="0"/>
                    </a:moveTo>
                    <a:lnTo>
                      <a:pt x="271" y="2"/>
                    </a:lnTo>
                    <a:lnTo>
                      <a:pt x="279" y="3"/>
                    </a:lnTo>
                    <a:lnTo>
                      <a:pt x="292" y="8"/>
                    </a:lnTo>
                    <a:lnTo>
                      <a:pt x="304" y="17"/>
                    </a:lnTo>
                    <a:lnTo>
                      <a:pt x="314" y="30"/>
                    </a:lnTo>
                    <a:lnTo>
                      <a:pt x="428" y="229"/>
                    </a:lnTo>
                    <a:lnTo>
                      <a:pt x="434" y="245"/>
                    </a:lnTo>
                    <a:lnTo>
                      <a:pt x="436" y="264"/>
                    </a:lnTo>
                    <a:lnTo>
                      <a:pt x="431" y="280"/>
                    </a:lnTo>
                    <a:lnTo>
                      <a:pt x="421" y="295"/>
                    </a:lnTo>
                    <a:lnTo>
                      <a:pt x="406" y="308"/>
                    </a:lnTo>
                    <a:lnTo>
                      <a:pt x="202" y="426"/>
                    </a:lnTo>
                    <a:lnTo>
                      <a:pt x="187" y="432"/>
                    </a:lnTo>
                    <a:lnTo>
                      <a:pt x="173" y="434"/>
                    </a:lnTo>
                    <a:lnTo>
                      <a:pt x="164" y="433"/>
                    </a:lnTo>
                    <a:lnTo>
                      <a:pt x="155" y="431"/>
                    </a:lnTo>
                    <a:lnTo>
                      <a:pt x="140" y="424"/>
                    </a:lnTo>
                    <a:lnTo>
                      <a:pt x="129" y="414"/>
                    </a:lnTo>
                    <a:lnTo>
                      <a:pt x="120" y="400"/>
                    </a:lnTo>
                    <a:lnTo>
                      <a:pt x="88" y="336"/>
                    </a:lnTo>
                    <a:lnTo>
                      <a:pt x="52" y="273"/>
                    </a:lnTo>
                    <a:lnTo>
                      <a:pt x="10" y="212"/>
                    </a:lnTo>
                    <a:lnTo>
                      <a:pt x="4" y="197"/>
                    </a:lnTo>
                    <a:lnTo>
                      <a:pt x="0" y="182"/>
                    </a:lnTo>
                    <a:lnTo>
                      <a:pt x="1" y="165"/>
                    </a:lnTo>
                    <a:lnTo>
                      <a:pt x="7" y="151"/>
                    </a:lnTo>
                    <a:lnTo>
                      <a:pt x="16" y="138"/>
                    </a:lnTo>
                    <a:lnTo>
                      <a:pt x="28" y="128"/>
                    </a:lnTo>
                    <a:lnTo>
                      <a:pt x="235" y="8"/>
                    </a:lnTo>
                    <a:lnTo>
                      <a:pt x="248" y="3"/>
                    </a:lnTo>
                    <a:lnTo>
                      <a:pt x="2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2" name="Freeform 34"/>
              <p:cNvSpPr>
                <a:spLocks/>
              </p:cNvSpPr>
              <p:nvPr/>
            </p:nvSpPr>
            <p:spPr bwMode="auto">
              <a:xfrm>
                <a:off x="2497138" y="2508251"/>
                <a:ext cx="228600" cy="230188"/>
              </a:xfrm>
              <a:custGeom>
                <a:avLst/>
                <a:gdLst>
                  <a:gd name="T0" fmla="*/ 177 w 432"/>
                  <a:gd name="T1" fmla="*/ 0 h 436"/>
                  <a:gd name="T2" fmla="*/ 192 w 432"/>
                  <a:gd name="T3" fmla="*/ 2 h 436"/>
                  <a:gd name="T4" fmla="*/ 206 w 432"/>
                  <a:gd name="T5" fmla="*/ 8 h 436"/>
                  <a:gd name="T6" fmla="*/ 404 w 432"/>
                  <a:gd name="T7" fmla="*/ 122 h 436"/>
                  <a:gd name="T8" fmla="*/ 418 w 432"/>
                  <a:gd name="T9" fmla="*/ 133 h 436"/>
                  <a:gd name="T10" fmla="*/ 428 w 432"/>
                  <a:gd name="T11" fmla="*/ 149 h 436"/>
                  <a:gd name="T12" fmla="*/ 432 w 432"/>
                  <a:gd name="T13" fmla="*/ 166 h 436"/>
                  <a:gd name="T14" fmla="*/ 431 w 432"/>
                  <a:gd name="T15" fmla="*/ 184 h 436"/>
                  <a:gd name="T16" fmla="*/ 424 w 432"/>
                  <a:gd name="T17" fmla="*/ 201 h 436"/>
                  <a:gd name="T18" fmla="*/ 306 w 432"/>
                  <a:gd name="T19" fmla="*/ 406 h 436"/>
                  <a:gd name="T20" fmla="*/ 296 w 432"/>
                  <a:gd name="T21" fmla="*/ 420 h 436"/>
                  <a:gd name="T22" fmla="*/ 283 w 432"/>
                  <a:gd name="T23" fmla="*/ 429 h 436"/>
                  <a:gd name="T24" fmla="*/ 268 w 432"/>
                  <a:gd name="T25" fmla="*/ 434 h 436"/>
                  <a:gd name="T26" fmla="*/ 262 w 432"/>
                  <a:gd name="T27" fmla="*/ 436 h 436"/>
                  <a:gd name="T28" fmla="*/ 256 w 432"/>
                  <a:gd name="T29" fmla="*/ 436 h 436"/>
                  <a:gd name="T30" fmla="*/ 238 w 432"/>
                  <a:gd name="T31" fmla="*/ 433 h 436"/>
                  <a:gd name="T32" fmla="*/ 223 w 432"/>
                  <a:gd name="T33" fmla="*/ 424 h 436"/>
                  <a:gd name="T34" fmla="*/ 162 w 432"/>
                  <a:gd name="T35" fmla="*/ 384 h 436"/>
                  <a:gd name="T36" fmla="*/ 99 w 432"/>
                  <a:gd name="T37" fmla="*/ 348 h 436"/>
                  <a:gd name="T38" fmla="*/ 34 w 432"/>
                  <a:gd name="T39" fmla="*/ 316 h 436"/>
                  <a:gd name="T40" fmla="*/ 21 w 432"/>
                  <a:gd name="T41" fmla="*/ 307 h 436"/>
                  <a:gd name="T42" fmla="*/ 11 w 432"/>
                  <a:gd name="T43" fmla="*/ 294 h 436"/>
                  <a:gd name="T44" fmla="*/ 4 w 432"/>
                  <a:gd name="T45" fmla="*/ 281 h 436"/>
                  <a:gd name="T46" fmla="*/ 0 w 432"/>
                  <a:gd name="T47" fmla="*/ 265 h 436"/>
                  <a:gd name="T48" fmla="*/ 3 w 432"/>
                  <a:gd name="T49" fmla="*/ 249 h 436"/>
                  <a:gd name="T50" fmla="*/ 8 w 432"/>
                  <a:gd name="T51" fmla="*/ 235 h 436"/>
                  <a:gd name="T52" fmla="*/ 127 w 432"/>
                  <a:gd name="T53" fmla="*/ 28 h 436"/>
                  <a:gd name="T54" fmla="*/ 136 w 432"/>
                  <a:gd name="T55" fmla="*/ 17 h 436"/>
                  <a:gd name="T56" fmla="*/ 148 w 432"/>
                  <a:gd name="T57" fmla="*/ 8 h 436"/>
                  <a:gd name="T58" fmla="*/ 162 w 432"/>
                  <a:gd name="T59" fmla="*/ 2 h 436"/>
                  <a:gd name="T60" fmla="*/ 170 w 432"/>
                  <a:gd name="T61" fmla="*/ 0 h 436"/>
                  <a:gd name="T62" fmla="*/ 177 w 432"/>
                  <a:gd name="T63" fmla="*/ 0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2" h="436">
                    <a:moveTo>
                      <a:pt x="177" y="0"/>
                    </a:moveTo>
                    <a:lnTo>
                      <a:pt x="192" y="2"/>
                    </a:lnTo>
                    <a:lnTo>
                      <a:pt x="206" y="8"/>
                    </a:lnTo>
                    <a:lnTo>
                      <a:pt x="404" y="122"/>
                    </a:lnTo>
                    <a:lnTo>
                      <a:pt x="418" y="133"/>
                    </a:lnTo>
                    <a:lnTo>
                      <a:pt x="428" y="149"/>
                    </a:lnTo>
                    <a:lnTo>
                      <a:pt x="432" y="166"/>
                    </a:lnTo>
                    <a:lnTo>
                      <a:pt x="431" y="184"/>
                    </a:lnTo>
                    <a:lnTo>
                      <a:pt x="424" y="201"/>
                    </a:lnTo>
                    <a:lnTo>
                      <a:pt x="306" y="406"/>
                    </a:lnTo>
                    <a:lnTo>
                      <a:pt x="296" y="420"/>
                    </a:lnTo>
                    <a:lnTo>
                      <a:pt x="283" y="429"/>
                    </a:lnTo>
                    <a:lnTo>
                      <a:pt x="268" y="434"/>
                    </a:lnTo>
                    <a:lnTo>
                      <a:pt x="262" y="436"/>
                    </a:lnTo>
                    <a:lnTo>
                      <a:pt x="256" y="436"/>
                    </a:lnTo>
                    <a:lnTo>
                      <a:pt x="238" y="433"/>
                    </a:lnTo>
                    <a:lnTo>
                      <a:pt x="223" y="424"/>
                    </a:lnTo>
                    <a:lnTo>
                      <a:pt x="162" y="384"/>
                    </a:lnTo>
                    <a:lnTo>
                      <a:pt x="99" y="348"/>
                    </a:lnTo>
                    <a:lnTo>
                      <a:pt x="34" y="316"/>
                    </a:lnTo>
                    <a:lnTo>
                      <a:pt x="21" y="307"/>
                    </a:lnTo>
                    <a:lnTo>
                      <a:pt x="11" y="294"/>
                    </a:lnTo>
                    <a:lnTo>
                      <a:pt x="4" y="281"/>
                    </a:lnTo>
                    <a:lnTo>
                      <a:pt x="0" y="265"/>
                    </a:lnTo>
                    <a:lnTo>
                      <a:pt x="3" y="249"/>
                    </a:lnTo>
                    <a:lnTo>
                      <a:pt x="8" y="235"/>
                    </a:lnTo>
                    <a:lnTo>
                      <a:pt x="127" y="28"/>
                    </a:lnTo>
                    <a:lnTo>
                      <a:pt x="136" y="17"/>
                    </a:lnTo>
                    <a:lnTo>
                      <a:pt x="148" y="8"/>
                    </a:lnTo>
                    <a:lnTo>
                      <a:pt x="162" y="2"/>
                    </a:lnTo>
                    <a:lnTo>
                      <a:pt x="170" y="0"/>
                    </a:lnTo>
                    <a:lnTo>
                      <a:pt x="17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3" name="Freeform 35"/>
              <p:cNvSpPr>
                <a:spLocks/>
              </p:cNvSpPr>
              <p:nvPr/>
            </p:nvSpPr>
            <p:spPr bwMode="auto">
              <a:xfrm>
                <a:off x="1522413" y="3108326"/>
                <a:ext cx="187325" cy="182563"/>
              </a:xfrm>
              <a:custGeom>
                <a:avLst/>
                <a:gdLst>
                  <a:gd name="T0" fmla="*/ 58 w 355"/>
                  <a:gd name="T1" fmla="*/ 0 h 345"/>
                  <a:gd name="T2" fmla="*/ 298 w 355"/>
                  <a:gd name="T3" fmla="*/ 0 h 345"/>
                  <a:gd name="T4" fmla="*/ 313 w 355"/>
                  <a:gd name="T5" fmla="*/ 3 h 345"/>
                  <a:gd name="T6" fmla="*/ 328 w 355"/>
                  <a:gd name="T7" fmla="*/ 9 h 345"/>
                  <a:gd name="T8" fmla="*/ 341 w 355"/>
                  <a:gd name="T9" fmla="*/ 20 h 345"/>
                  <a:gd name="T10" fmla="*/ 350 w 355"/>
                  <a:gd name="T11" fmla="*/ 33 h 345"/>
                  <a:gd name="T12" fmla="*/ 354 w 355"/>
                  <a:gd name="T13" fmla="*/ 48 h 345"/>
                  <a:gd name="T14" fmla="*/ 355 w 355"/>
                  <a:gd name="T15" fmla="*/ 64 h 345"/>
                  <a:gd name="T16" fmla="*/ 350 w 355"/>
                  <a:gd name="T17" fmla="*/ 102 h 345"/>
                  <a:gd name="T18" fmla="*/ 345 w 355"/>
                  <a:gd name="T19" fmla="*/ 138 h 345"/>
                  <a:gd name="T20" fmla="*/ 344 w 355"/>
                  <a:gd name="T21" fmla="*/ 172 h 345"/>
                  <a:gd name="T22" fmla="*/ 346 w 355"/>
                  <a:gd name="T23" fmla="*/ 208 h 345"/>
                  <a:gd name="T24" fmla="*/ 351 w 355"/>
                  <a:gd name="T25" fmla="*/ 245 h 345"/>
                  <a:gd name="T26" fmla="*/ 355 w 355"/>
                  <a:gd name="T27" fmla="*/ 280 h 345"/>
                  <a:gd name="T28" fmla="*/ 355 w 355"/>
                  <a:gd name="T29" fmla="*/ 296 h 345"/>
                  <a:gd name="T30" fmla="*/ 350 w 355"/>
                  <a:gd name="T31" fmla="*/ 312 h 345"/>
                  <a:gd name="T32" fmla="*/ 342 w 355"/>
                  <a:gd name="T33" fmla="*/ 326 h 345"/>
                  <a:gd name="T34" fmla="*/ 329 w 355"/>
                  <a:gd name="T35" fmla="*/ 336 h 345"/>
                  <a:gd name="T36" fmla="*/ 315 w 355"/>
                  <a:gd name="T37" fmla="*/ 343 h 345"/>
                  <a:gd name="T38" fmla="*/ 298 w 355"/>
                  <a:gd name="T39" fmla="*/ 345 h 345"/>
                  <a:gd name="T40" fmla="*/ 58 w 355"/>
                  <a:gd name="T41" fmla="*/ 345 h 345"/>
                  <a:gd name="T42" fmla="*/ 39 w 355"/>
                  <a:gd name="T43" fmla="*/ 341 h 345"/>
                  <a:gd name="T44" fmla="*/ 23 w 355"/>
                  <a:gd name="T45" fmla="*/ 333 h 345"/>
                  <a:gd name="T46" fmla="*/ 10 w 355"/>
                  <a:gd name="T47" fmla="*/ 321 h 345"/>
                  <a:gd name="T48" fmla="*/ 2 w 355"/>
                  <a:gd name="T49" fmla="*/ 305 h 345"/>
                  <a:gd name="T50" fmla="*/ 0 w 355"/>
                  <a:gd name="T51" fmla="*/ 287 h 345"/>
                  <a:gd name="T52" fmla="*/ 0 w 355"/>
                  <a:gd name="T53" fmla="*/ 58 h 345"/>
                  <a:gd name="T54" fmla="*/ 2 w 355"/>
                  <a:gd name="T55" fmla="*/ 40 h 345"/>
                  <a:gd name="T56" fmla="*/ 10 w 355"/>
                  <a:gd name="T57" fmla="*/ 24 h 345"/>
                  <a:gd name="T58" fmla="*/ 23 w 355"/>
                  <a:gd name="T59" fmla="*/ 12 h 345"/>
                  <a:gd name="T60" fmla="*/ 39 w 355"/>
                  <a:gd name="T61" fmla="*/ 3 h 345"/>
                  <a:gd name="T62" fmla="*/ 58 w 355"/>
                  <a:gd name="T6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45">
                    <a:moveTo>
                      <a:pt x="58" y="0"/>
                    </a:moveTo>
                    <a:lnTo>
                      <a:pt x="298" y="0"/>
                    </a:lnTo>
                    <a:lnTo>
                      <a:pt x="313" y="3"/>
                    </a:lnTo>
                    <a:lnTo>
                      <a:pt x="328" y="9"/>
                    </a:lnTo>
                    <a:lnTo>
                      <a:pt x="341" y="20"/>
                    </a:lnTo>
                    <a:lnTo>
                      <a:pt x="350" y="33"/>
                    </a:lnTo>
                    <a:lnTo>
                      <a:pt x="354" y="48"/>
                    </a:lnTo>
                    <a:lnTo>
                      <a:pt x="355" y="64"/>
                    </a:lnTo>
                    <a:lnTo>
                      <a:pt x="350" y="102"/>
                    </a:lnTo>
                    <a:lnTo>
                      <a:pt x="345" y="138"/>
                    </a:lnTo>
                    <a:lnTo>
                      <a:pt x="344" y="172"/>
                    </a:lnTo>
                    <a:lnTo>
                      <a:pt x="346" y="208"/>
                    </a:lnTo>
                    <a:lnTo>
                      <a:pt x="351" y="245"/>
                    </a:lnTo>
                    <a:lnTo>
                      <a:pt x="355" y="280"/>
                    </a:lnTo>
                    <a:lnTo>
                      <a:pt x="355" y="296"/>
                    </a:lnTo>
                    <a:lnTo>
                      <a:pt x="350" y="312"/>
                    </a:lnTo>
                    <a:lnTo>
                      <a:pt x="342" y="326"/>
                    </a:lnTo>
                    <a:lnTo>
                      <a:pt x="329" y="336"/>
                    </a:lnTo>
                    <a:lnTo>
                      <a:pt x="315" y="343"/>
                    </a:lnTo>
                    <a:lnTo>
                      <a:pt x="298" y="345"/>
                    </a:lnTo>
                    <a:lnTo>
                      <a:pt x="58" y="345"/>
                    </a:lnTo>
                    <a:lnTo>
                      <a:pt x="39" y="341"/>
                    </a:lnTo>
                    <a:lnTo>
                      <a:pt x="23" y="333"/>
                    </a:lnTo>
                    <a:lnTo>
                      <a:pt x="10" y="321"/>
                    </a:lnTo>
                    <a:lnTo>
                      <a:pt x="2" y="305"/>
                    </a:lnTo>
                    <a:lnTo>
                      <a:pt x="0" y="287"/>
                    </a:lnTo>
                    <a:lnTo>
                      <a:pt x="0" y="58"/>
                    </a:lnTo>
                    <a:lnTo>
                      <a:pt x="2" y="40"/>
                    </a:lnTo>
                    <a:lnTo>
                      <a:pt x="10" y="24"/>
                    </a:lnTo>
                    <a:lnTo>
                      <a:pt x="23" y="12"/>
                    </a:lnTo>
                    <a:lnTo>
                      <a:pt x="39" y="3"/>
                    </a:lnTo>
                    <a:lnTo>
                      <a:pt x="5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4" name="Freeform 36"/>
              <p:cNvSpPr>
                <a:spLocks/>
              </p:cNvSpPr>
              <p:nvPr/>
            </p:nvSpPr>
            <p:spPr bwMode="auto">
              <a:xfrm>
                <a:off x="2847976" y="3108326"/>
                <a:ext cx="188913" cy="182563"/>
              </a:xfrm>
              <a:custGeom>
                <a:avLst/>
                <a:gdLst>
                  <a:gd name="T0" fmla="*/ 57 w 355"/>
                  <a:gd name="T1" fmla="*/ 0 h 345"/>
                  <a:gd name="T2" fmla="*/ 297 w 355"/>
                  <a:gd name="T3" fmla="*/ 0 h 345"/>
                  <a:gd name="T4" fmla="*/ 315 w 355"/>
                  <a:gd name="T5" fmla="*/ 3 h 345"/>
                  <a:gd name="T6" fmla="*/ 331 w 355"/>
                  <a:gd name="T7" fmla="*/ 12 h 345"/>
                  <a:gd name="T8" fmla="*/ 345 w 355"/>
                  <a:gd name="T9" fmla="*/ 24 h 345"/>
                  <a:gd name="T10" fmla="*/ 353 w 355"/>
                  <a:gd name="T11" fmla="*/ 40 h 345"/>
                  <a:gd name="T12" fmla="*/ 355 w 355"/>
                  <a:gd name="T13" fmla="*/ 58 h 345"/>
                  <a:gd name="T14" fmla="*/ 355 w 355"/>
                  <a:gd name="T15" fmla="*/ 287 h 345"/>
                  <a:gd name="T16" fmla="*/ 353 w 355"/>
                  <a:gd name="T17" fmla="*/ 305 h 345"/>
                  <a:gd name="T18" fmla="*/ 345 w 355"/>
                  <a:gd name="T19" fmla="*/ 321 h 345"/>
                  <a:gd name="T20" fmla="*/ 331 w 355"/>
                  <a:gd name="T21" fmla="*/ 333 h 345"/>
                  <a:gd name="T22" fmla="*/ 315 w 355"/>
                  <a:gd name="T23" fmla="*/ 341 h 345"/>
                  <a:gd name="T24" fmla="*/ 297 w 355"/>
                  <a:gd name="T25" fmla="*/ 345 h 345"/>
                  <a:gd name="T26" fmla="*/ 57 w 355"/>
                  <a:gd name="T27" fmla="*/ 345 h 345"/>
                  <a:gd name="T28" fmla="*/ 40 w 355"/>
                  <a:gd name="T29" fmla="*/ 343 h 345"/>
                  <a:gd name="T30" fmla="*/ 26 w 355"/>
                  <a:gd name="T31" fmla="*/ 336 h 345"/>
                  <a:gd name="T32" fmla="*/ 13 w 355"/>
                  <a:gd name="T33" fmla="*/ 326 h 345"/>
                  <a:gd name="T34" fmla="*/ 4 w 355"/>
                  <a:gd name="T35" fmla="*/ 312 h 345"/>
                  <a:gd name="T36" fmla="*/ 0 w 355"/>
                  <a:gd name="T37" fmla="*/ 296 h 345"/>
                  <a:gd name="T38" fmla="*/ 0 w 355"/>
                  <a:gd name="T39" fmla="*/ 280 h 345"/>
                  <a:gd name="T40" fmla="*/ 4 w 355"/>
                  <a:gd name="T41" fmla="*/ 245 h 345"/>
                  <a:gd name="T42" fmla="*/ 9 w 355"/>
                  <a:gd name="T43" fmla="*/ 208 h 345"/>
                  <a:gd name="T44" fmla="*/ 11 w 355"/>
                  <a:gd name="T45" fmla="*/ 172 h 345"/>
                  <a:gd name="T46" fmla="*/ 9 w 355"/>
                  <a:gd name="T47" fmla="*/ 138 h 345"/>
                  <a:gd name="T48" fmla="*/ 4 w 355"/>
                  <a:gd name="T49" fmla="*/ 102 h 345"/>
                  <a:gd name="T50" fmla="*/ 0 w 355"/>
                  <a:gd name="T51" fmla="*/ 64 h 345"/>
                  <a:gd name="T52" fmla="*/ 1 w 355"/>
                  <a:gd name="T53" fmla="*/ 48 h 345"/>
                  <a:gd name="T54" fmla="*/ 5 w 355"/>
                  <a:gd name="T55" fmla="*/ 33 h 345"/>
                  <a:gd name="T56" fmla="*/ 14 w 355"/>
                  <a:gd name="T57" fmla="*/ 20 h 345"/>
                  <a:gd name="T58" fmla="*/ 27 w 355"/>
                  <a:gd name="T59" fmla="*/ 9 h 345"/>
                  <a:gd name="T60" fmla="*/ 41 w 355"/>
                  <a:gd name="T61" fmla="*/ 3 h 345"/>
                  <a:gd name="T62" fmla="*/ 57 w 355"/>
                  <a:gd name="T6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5" h="345">
                    <a:moveTo>
                      <a:pt x="57" y="0"/>
                    </a:moveTo>
                    <a:lnTo>
                      <a:pt x="297" y="0"/>
                    </a:lnTo>
                    <a:lnTo>
                      <a:pt x="315" y="3"/>
                    </a:lnTo>
                    <a:lnTo>
                      <a:pt x="331" y="12"/>
                    </a:lnTo>
                    <a:lnTo>
                      <a:pt x="345" y="24"/>
                    </a:lnTo>
                    <a:lnTo>
                      <a:pt x="353" y="40"/>
                    </a:lnTo>
                    <a:lnTo>
                      <a:pt x="355" y="58"/>
                    </a:lnTo>
                    <a:lnTo>
                      <a:pt x="355" y="287"/>
                    </a:lnTo>
                    <a:lnTo>
                      <a:pt x="353" y="305"/>
                    </a:lnTo>
                    <a:lnTo>
                      <a:pt x="345" y="321"/>
                    </a:lnTo>
                    <a:lnTo>
                      <a:pt x="331" y="333"/>
                    </a:lnTo>
                    <a:lnTo>
                      <a:pt x="315" y="341"/>
                    </a:lnTo>
                    <a:lnTo>
                      <a:pt x="297" y="345"/>
                    </a:lnTo>
                    <a:lnTo>
                      <a:pt x="57" y="345"/>
                    </a:lnTo>
                    <a:lnTo>
                      <a:pt x="40" y="343"/>
                    </a:lnTo>
                    <a:lnTo>
                      <a:pt x="26" y="336"/>
                    </a:lnTo>
                    <a:lnTo>
                      <a:pt x="13" y="326"/>
                    </a:lnTo>
                    <a:lnTo>
                      <a:pt x="4" y="312"/>
                    </a:lnTo>
                    <a:lnTo>
                      <a:pt x="0" y="296"/>
                    </a:lnTo>
                    <a:lnTo>
                      <a:pt x="0" y="280"/>
                    </a:lnTo>
                    <a:lnTo>
                      <a:pt x="4" y="245"/>
                    </a:lnTo>
                    <a:lnTo>
                      <a:pt x="9" y="208"/>
                    </a:lnTo>
                    <a:lnTo>
                      <a:pt x="11" y="172"/>
                    </a:lnTo>
                    <a:lnTo>
                      <a:pt x="9" y="138"/>
                    </a:lnTo>
                    <a:lnTo>
                      <a:pt x="4" y="102"/>
                    </a:lnTo>
                    <a:lnTo>
                      <a:pt x="0" y="64"/>
                    </a:lnTo>
                    <a:lnTo>
                      <a:pt x="1" y="48"/>
                    </a:lnTo>
                    <a:lnTo>
                      <a:pt x="5" y="33"/>
                    </a:lnTo>
                    <a:lnTo>
                      <a:pt x="14" y="20"/>
                    </a:lnTo>
                    <a:lnTo>
                      <a:pt x="27" y="9"/>
                    </a:lnTo>
                    <a:lnTo>
                      <a:pt x="41" y="3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5" name="Freeform 37"/>
              <p:cNvSpPr>
                <a:spLocks/>
              </p:cNvSpPr>
              <p:nvPr/>
            </p:nvSpPr>
            <p:spPr bwMode="auto">
              <a:xfrm>
                <a:off x="2749551" y="3416301"/>
                <a:ext cx="220663" cy="230188"/>
              </a:xfrm>
              <a:custGeom>
                <a:avLst/>
                <a:gdLst>
                  <a:gd name="T0" fmla="*/ 150 w 417"/>
                  <a:gd name="T1" fmla="*/ 0 h 435"/>
                  <a:gd name="T2" fmla="*/ 166 w 417"/>
                  <a:gd name="T3" fmla="*/ 3 h 435"/>
                  <a:gd name="T4" fmla="*/ 180 w 417"/>
                  <a:gd name="T5" fmla="*/ 9 h 435"/>
                  <a:gd name="T6" fmla="*/ 387 w 417"/>
                  <a:gd name="T7" fmla="*/ 129 h 435"/>
                  <a:gd name="T8" fmla="*/ 400 w 417"/>
                  <a:gd name="T9" fmla="*/ 138 h 435"/>
                  <a:gd name="T10" fmla="*/ 409 w 417"/>
                  <a:gd name="T11" fmla="*/ 150 h 435"/>
                  <a:gd name="T12" fmla="*/ 414 w 417"/>
                  <a:gd name="T13" fmla="*/ 164 h 435"/>
                  <a:gd name="T14" fmla="*/ 417 w 417"/>
                  <a:gd name="T15" fmla="*/ 178 h 435"/>
                  <a:gd name="T16" fmla="*/ 414 w 417"/>
                  <a:gd name="T17" fmla="*/ 193 h 435"/>
                  <a:gd name="T18" fmla="*/ 409 w 417"/>
                  <a:gd name="T19" fmla="*/ 208 h 435"/>
                  <a:gd name="T20" fmla="*/ 295 w 417"/>
                  <a:gd name="T21" fmla="*/ 406 h 435"/>
                  <a:gd name="T22" fmla="*/ 285 w 417"/>
                  <a:gd name="T23" fmla="*/ 418 h 435"/>
                  <a:gd name="T24" fmla="*/ 273 w 417"/>
                  <a:gd name="T25" fmla="*/ 427 h 435"/>
                  <a:gd name="T26" fmla="*/ 260 w 417"/>
                  <a:gd name="T27" fmla="*/ 432 h 435"/>
                  <a:gd name="T28" fmla="*/ 252 w 417"/>
                  <a:gd name="T29" fmla="*/ 435 h 435"/>
                  <a:gd name="T30" fmla="*/ 244 w 417"/>
                  <a:gd name="T31" fmla="*/ 435 h 435"/>
                  <a:gd name="T32" fmla="*/ 229 w 417"/>
                  <a:gd name="T33" fmla="*/ 432 h 435"/>
                  <a:gd name="T34" fmla="*/ 216 w 417"/>
                  <a:gd name="T35" fmla="*/ 427 h 435"/>
                  <a:gd name="T36" fmla="*/ 29 w 417"/>
                  <a:gd name="T37" fmla="*/ 318 h 435"/>
                  <a:gd name="T38" fmla="*/ 15 w 417"/>
                  <a:gd name="T39" fmla="*/ 308 h 435"/>
                  <a:gd name="T40" fmla="*/ 5 w 417"/>
                  <a:gd name="T41" fmla="*/ 293 h 435"/>
                  <a:gd name="T42" fmla="*/ 0 w 417"/>
                  <a:gd name="T43" fmla="*/ 278 h 435"/>
                  <a:gd name="T44" fmla="*/ 0 w 417"/>
                  <a:gd name="T45" fmla="*/ 261 h 435"/>
                  <a:gd name="T46" fmla="*/ 5 w 417"/>
                  <a:gd name="T47" fmla="*/ 244 h 435"/>
                  <a:gd name="T48" fmla="*/ 53 w 417"/>
                  <a:gd name="T49" fmla="*/ 140 h 435"/>
                  <a:gd name="T50" fmla="*/ 97 w 417"/>
                  <a:gd name="T51" fmla="*/ 37 h 435"/>
                  <a:gd name="T52" fmla="*/ 106 w 417"/>
                  <a:gd name="T53" fmla="*/ 22 h 435"/>
                  <a:gd name="T54" fmla="*/ 118 w 417"/>
                  <a:gd name="T55" fmla="*/ 11 h 435"/>
                  <a:gd name="T56" fmla="*/ 132 w 417"/>
                  <a:gd name="T57" fmla="*/ 4 h 435"/>
                  <a:gd name="T58" fmla="*/ 150 w 417"/>
                  <a:gd name="T59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7" h="435">
                    <a:moveTo>
                      <a:pt x="150" y="0"/>
                    </a:moveTo>
                    <a:lnTo>
                      <a:pt x="166" y="3"/>
                    </a:lnTo>
                    <a:lnTo>
                      <a:pt x="180" y="9"/>
                    </a:lnTo>
                    <a:lnTo>
                      <a:pt x="387" y="129"/>
                    </a:lnTo>
                    <a:lnTo>
                      <a:pt x="400" y="138"/>
                    </a:lnTo>
                    <a:lnTo>
                      <a:pt x="409" y="150"/>
                    </a:lnTo>
                    <a:lnTo>
                      <a:pt x="414" y="164"/>
                    </a:lnTo>
                    <a:lnTo>
                      <a:pt x="417" y="178"/>
                    </a:lnTo>
                    <a:lnTo>
                      <a:pt x="414" y="193"/>
                    </a:lnTo>
                    <a:lnTo>
                      <a:pt x="409" y="208"/>
                    </a:lnTo>
                    <a:lnTo>
                      <a:pt x="295" y="406"/>
                    </a:lnTo>
                    <a:lnTo>
                      <a:pt x="285" y="418"/>
                    </a:lnTo>
                    <a:lnTo>
                      <a:pt x="273" y="427"/>
                    </a:lnTo>
                    <a:lnTo>
                      <a:pt x="260" y="432"/>
                    </a:lnTo>
                    <a:lnTo>
                      <a:pt x="252" y="435"/>
                    </a:lnTo>
                    <a:lnTo>
                      <a:pt x="244" y="435"/>
                    </a:lnTo>
                    <a:lnTo>
                      <a:pt x="229" y="432"/>
                    </a:lnTo>
                    <a:lnTo>
                      <a:pt x="216" y="427"/>
                    </a:lnTo>
                    <a:lnTo>
                      <a:pt x="29" y="318"/>
                    </a:lnTo>
                    <a:lnTo>
                      <a:pt x="15" y="308"/>
                    </a:lnTo>
                    <a:lnTo>
                      <a:pt x="5" y="293"/>
                    </a:lnTo>
                    <a:lnTo>
                      <a:pt x="0" y="278"/>
                    </a:lnTo>
                    <a:lnTo>
                      <a:pt x="0" y="261"/>
                    </a:lnTo>
                    <a:lnTo>
                      <a:pt x="5" y="244"/>
                    </a:lnTo>
                    <a:lnTo>
                      <a:pt x="53" y="140"/>
                    </a:lnTo>
                    <a:lnTo>
                      <a:pt x="97" y="37"/>
                    </a:lnTo>
                    <a:lnTo>
                      <a:pt x="106" y="22"/>
                    </a:lnTo>
                    <a:lnTo>
                      <a:pt x="118" y="11"/>
                    </a:lnTo>
                    <a:lnTo>
                      <a:pt x="132" y="4"/>
                    </a:lnTo>
                    <a:lnTo>
                      <a:pt x="15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Freeform 38"/>
              <p:cNvSpPr>
                <a:spLocks/>
              </p:cNvSpPr>
              <p:nvPr/>
            </p:nvSpPr>
            <p:spPr bwMode="auto">
              <a:xfrm>
                <a:off x="1589088" y="3416301"/>
                <a:ext cx="219075" cy="230188"/>
              </a:xfrm>
              <a:custGeom>
                <a:avLst/>
                <a:gdLst>
                  <a:gd name="T0" fmla="*/ 265 w 415"/>
                  <a:gd name="T1" fmla="*/ 0 h 434"/>
                  <a:gd name="T2" fmla="*/ 283 w 415"/>
                  <a:gd name="T3" fmla="*/ 3 h 434"/>
                  <a:gd name="T4" fmla="*/ 298 w 415"/>
                  <a:gd name="T5" fmla="*/ 11 h 434"/>
                  <a:gd name="T6" fmla="*/ 310 w 415"/>
                  <a:gd name="T7" fmla="*/ 23 h 434"/>
                  <a:gd name="T8" fmla="*/ 318 w 415"/>
                  <a:gd name="T9" fmla="*/ 36 h 434"/>
                  <a:gd name="T10" fmla="*/ 346 w 415"/>
                  <a:gd name="T11" fmla="*/ 104 h 434"/>
                  <a:gd name="T12" fmla="*/ 377 w 415"/>
                  <a:gd name="T13" fmla="*/ 174 h 434"/>
                  <a:gd name="T14" fmla="*/ 410 w 415"/>
                  <a:gd name="T15" fmla="*/ 244 h 434"/>
                  <a:gd name="T16" fmla="*/ 415 w 415"/>
                  <a:gd name="T17" fmla="*/ 261 h 434"/>
                  <a:gd name="T18" fmla="*/ 415 w 415"/>
                  <a:gd name="T19" fmla="*/ 278 h 434"/>
                  <a:gd name="T20" fmla="*/ 410 w 415"/>
                  <a:gd name="T21" fmla="*/ 294 h 434"/>
                  <a:gd name="T22" fmla="*/ 401 w 415"/>
                  <a:gd name="T23" fmla="*/ 308 h 434"/>
                  <a:gd name="T24" fmla="*/ 387 w 415"/>
                  <a:gd name="T25" fmla="*/ 318 h 434"/>
                  <a:gd name="T26" fmla="*/ 201 w 415"/>
                  <a:gd name="T27" fmla="*/ 426 h 434"/>
                  <a:gd name="T28" fmla="*/ 187 w 415"/>
                  <a:gd name="T29" fmla="*/ 431 h 434"/>
                  <a:gd name="T30" fmla="*/ 173 w 415"/>
                  <a:gd name="T31" fmla="*/ 434 h 434"/>
                  <a:gd name="T32" fmla="*/ 158 w 415"/>
                  <a:gd name="T33" fmla="*/ 431 h 434"/>
                  <a:gd name="T34" fmla="*/ 144 w 415"/>
                  <a:gd name="T35" fmla="*/ 426 h 434"/>
                  <a:gd name="T36" fmla="*/ 132 w 415"/>
                  <a:gd name="T37" fmla="*/ 417 h 434"/>
                  <a:gd name="T38" fmla="*/ 122 w 415"/>
                  <a:gd name="T39" fmla="*/ 405 h 434"/>
                  <a:gd name="T40" fmla="*/ 8 w 415"/>
                  <a:gd name="T41" fmla="*/ 207 h 434"/>
                  <a:gd name="T42" fmla="*/ 3 w 415"/>
                  <a:gd name="T43" fmla="*/ 192 h 434"/>
                  <a:gd name="T44" fmla="*/ 0 w 415"/>
                  <a:gd name="T45" fmla="*/ 177 h 434"/>
                  <a:gd name="T46" fmla="*/ 3 w 415"/>
                  <a:gd name="T47" fmla="*/ 163 h 434"/>
                  <a:gd name="T48" fmla="*/ 8 w 415"/>
                  <a:gd name="T49" fmla="*/ 149 h 434"/>
                  <a:gd name="T50" fmla="*/ 17 w 415"/>
                  <a:gd name="T51" fmla="*/ 137 h 434"/>
                  <a:gd name="T52" fmla="*/ 30 w 415"/>
                  <a:gd name="T53" fmla="*/ 128 h 434"/>
                  <a:gd name="T54" fmla="*/ 236 w 415"/>
                  <a:gd name="T55" fmla="*/ 8 h 434"/>
                  <a:gd name="T56" fmla="*/ 250 w 415"/>
                  <a:gd name="T57" fmla="*/ 2 h 434"/>
                  <a:gd name="T58" fmla="*/ 265 w 415"/>
                  <a:gd name="T59" fmla="*/ 0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5" h="434">
                    <a:moveTo>
                      <a:pt x="265" y="0"/>
                    </a:moveTo>
                    <a:lnTo>
                      <a:pt x="283" y="3"/>
                    </a:lnTo>
                    <a:lnTo>
                      <a:pt x="298" y="11"/>
                    </a:lnTo>
                    <a:lnTo>
                      <a:pt x="310" y="23"/>
                    </a:lnTo>
                    <a:lnTo>
                      <a:pt x="318" y="36"/>
                    </a:lnTo>
                    <a:lnTo>
                      <a:pt x="346" y="104"/>
                    </a:lnTo>
                    <a:lnTo>
                      <a:pt x="377" y="174"/>
                    </a:lnTo>
                    <a:lnTo>
                      <a:pt x="410" y="244"/>
                    </a:lnTo>
                    <a:lnTo>
                      <a:pt x="415" y="261"/>
                    </a:lnTo>
                    <a:lnTo>
                      <a:pt x="415" y="278"/>
                    </a:lnTo>
                    <a:lnTo>
                      <a:pt x="410" y="294"/>
                    </a:lnTo>
                    <a:lnTo>
                      <a:pt x="401" y="308"/>
                    </a:lnTo>
                    <a:lnTo>
                      <a:pt x="387" y="318"/>
                    </a:lnTo>
                    <a:lnTo>
                      <a:pt x="201" y="426"/>
                    </a:lnTo>
                    <a:lnTo>
                      <a:pt x="187" y="431"/>
                    </a:lnTo>
                    <a:lnTo>
                      <a:pt x="173" y="434"/>
                    </a:lnTo>
                    <a:lnTo>
                      <a:pt x="158" y="431"/>
                    </a:lnTo>
                    <a:lnTo>
                      <a:pt x="144" y="426"/>
                    </a:lnTo>
                    <a:lnTo>
                      <a:pt x="132" y="417"/>
                    </a:lnTo>
                    <a:lnTo>
                      <a:pt x="122" y="405"/>
                    </a:lnTo>
                    <a:lnTo>
                      <a:pt x="8" y="207"/>
                    </a:lnTo>
                    <a:lnTo>
                      <a:pt x="3" y="192"/>
                    </a:lnTo>
                    <a:lnTo>
                      <a:pt x="0" y="177"/>
                    </a:lnTo>
                    <a:lnTo>
                      <a:pt x="3" y="163"/>
                    </a:lnTo>
                    <a:lnTo>
                      <a:pt x="8" y="149"/>
                    </a:lnTo>
                    <a:lnTo>
                      <a:pt x="17" y="137"/>
                    </a:lnTo>
                    <a:lnTo>
                      <a:pt x="30" y="128"/>
                    </a:lnTo>
                    <a:lnTo>
                      <a:pt x="236" y="8"/>
                    </a:lnTo>
                    <a:lnTo>
                      <a:pt x="250" y="2"/>
                    </a:lnTo>
                    <a:lnTo>
                      <a:pt x="26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" name="Oval 80"/>
            <p:cNvSpPr/>
            <p:nvPr/>
          </p:nvSpPr>
          <p:spPr>
            <a:xfrm>
              <a:off x="5418877" y="3226949"/>
              <a:ext cx="416910" cy="416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6269298" y="1991675"/>
              <a:ext cx="416910" cy="416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Oval 83"/>
            <p:cNvSpPr/>
            <p:nvPr/>
          </p:nvSpPr>
          <p:spPr>
            <a:xfrm>
              <a:off x="6269298" y="3533219"/>
              <a:ext cx="416910" cy="4169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43"/>
            <p:cNvSpPr>
              <a:spLocks noEditPoints="1"/>
            </p:cNvSpPr>
            <p:nvPr/>
          </p:nvSpPr>
          <p:spPr bwMode="auto">
            <a:xfrm>
              <a:off x="6345992" y="2085450"/>
              <a:ext cx="263522" cy="229362"/>
            </a:xfrm>
            <a:custGeom>
              <a:avLst/>
              <a:gdLst>
                <a:gd name="T0" fmla="*/ 2125 w 3456"/>
                <a:gd name="T1" fmla="*/ 1485 h 3014"/>
                <a:gd name="T2" fmla="*/ 2191 w 3456"/>
                <a:gd name="T3" fmla="*/ 1647 h 3014"/>
                <a:gd name="T4" fmla="*/ 2240 w 3456"/>
                <a:gd name="T5" fmla="*/ 1566 h 3014"/>
                <a:gd name="T6" fmla="*/ 2195 w 3456"/>
                <a:gd name="T7" fmla="*/ 1487 h 3014"/>
                <a:gd name="T8" fmla="*/ 1832 w 3456"/>
                <a:gd name="T9" fmla="*/ 1414 h 3014"/>
                <a:gd name="T10" fmla="*/ 1795 w 3456"/>
                <a:gd name="T11" fmla="*/ 1497 h 3014"/>
                <a:gd name="T12" fmla="*/ 1856 w 3456"/>
                <a:gd name="T13" fmla="*/ 1556 h 3014"/>
                <a:gd name="T14" fmla="*/ 1940 w 3456"/>
                <a:gd name="T15" fmla="*/ 1522 h 3014"/>
                <a:gd name="T16" fmla="*/ 1948 w 3456"/>
                <a:gd name="T17" fmla="*/ 1516 h 3014"/>
                <a:gd name="T18" fmla="*/ 1990 w 3456"/>
                <a:gd name="T19" fmla="*/ 1196 h 3014"/>
                <a:gd name="T20" fmla="*/ 2089 w 3456"/>
                <a:gd name="T21" fmla="*/ 1255 h 3014"/>
                <a:gd name="T22" fmla="*/ 2000 w 3456"/>
                <a:gd name="T23" fmla="*/ 1316 h 3014"/>
                <a:gd name="T24" fmla="*/ 1926 w 3456"/>
                <a:gd name="T25" fmla="*/ 1324 h 3014"/>
                <a:gd name="T26" fmla="*/ 2023 w 3456"/>
                <a:gd name="T27" fmla="*/ 1448 h 3014"/>
                <a:gd name="T28" fmla="*/ 2127 w 3456"/>
                <a:gd name="T29" fmla="*/ 1376 h 3014"/>
                <a:gd name="T30" fmla="*/ 2212 w 3456"/>
                <a:gd name="T31" fmla="*/ 1372 h 3014"/>
                <a:gd name="T32" fmla="*/ 2312 w 3456"/>
                <a:gd name="T33" fmla="*/ 1453 h 3014"/>
                <a:gd name="T34" fmla="*/ 2354 w 3456"/>
                <a:gd name="T35" fmla="*/ 1555 h 3014"/>
                <a:gd name="T36" fmla="*/ 2300 w 3456"/>
                <a:gd name="T37" fmla="*/ 1664 h 3014"/>
                <a:gd name="T38" fmla="*/ 2255 w 3456"/>
                <a:gd name="T39" fmla="*/ 1812 h 3014"/>
                <a:gd name="T40" fmla="*/ 2129 w 3456"/>
                <a:gd name="T41" fmla="*/ 1827 h 3014"/>
                <a:gd name="T42" fmla="*/ 2025 w 3456"/>
                <a:gd name="T43" fmla="*/ 1859 h 3014"/>
                <a:gd name="T44" fmla="*/ 1922 w 3456"/>
                <a:gd name="T45" fmla="*/ 1798 h 3014"/>
                <a:gd name="T46" fmla="*/ 2010 w 3456"/>
                <a:gd name="T47" fmla="*/ 1733 h 3014"/>
                <a:gd name="T48" fmla="*/ 2067 w 3456"/>
                <a:gd name="T49" fmla="*/ 1752 h 3014"/>
                <a:gd name="T50" fmla="*/ 2128 w 3456"/>
                <a:gd name="T51" fmla="*/ 1708 h 3014"/>
                <a:gd name="T52" fmla="*/ 1962 w 3456"/>
                <a:gd name="T53" fmla="*/ 1627 h 3014"/>
                <a:gd name="T54" fmla="*/ 1870 w 3456"/>
                <a:gd name="T55" fmla="*/ 1673 h 3014"/>
                <a:gd name="T56" fmla="*/ 1768 w 3456"/>
                <a:gd name="T57" fmla="*/ 1634 h 3014"/>
                <a:gd name="T58" fmla="*/ 1685 w 3456"/>
                <a:gd name="T59" fmla="*/ 1531 h 3014"/>
                <a:gd name="T60" fmla="*/ 1692 w 3456"/>
                <a:gd name="T61" fmla="*/ 1441 h 3014"/>
                <a:gd name="T62" fmla="*/ 1775 w 3456"/>
                <a:gd name="T63" fmla="*/ 1338 h 3014"/>
                <a:gd name="T64" fmla="*/ 1854 w 3456"/>
                <a:gd name="T65" fmla="*/ 1261 h 3014"/>
                <a:gd name="T66" fmla="*/ 1948 w 3456"/>
                <a:gd name="T67" fmla="*/ 1200 h 3014"/>
                <a:gd name="T68" fmla="*/ 1893 w 3456"/>
                <a:gd name="T69" fmla="*/ 1075 h 3014"/>
                <a:gd name="T70" fmla="*/ 1721 w 3456"/>
                <a:gd name="T71" fmla="*/ 1161 h 3014"/>
                <a:gd name="T72" fmla="*/ 1597 w 3456"/>
                <a:gd name="T73" fmla="*/ 1314 h 3014"/>
                <a:gd name="T74" fmla="*/ 1549 w 3456"/>
                <a:gd name="T75" fmla="*/ 1495 h 3014"/>
                <a:gd name="T76" fmla="*/ 1577 w 3456"/>
                <a:gd name="T77" fmla="*/ 1679 h 3014"/>
                <a:gd name="T78" fmla="*/ 1683 w 3456"/>
                <a:gd name="T79" fmla="*/ 1842 h 3014"/>
                <a:gd name="T80" fmla="*/ 1847 w 3456"/>
                <a:gd name="T81" fmla="*/ 1946 h 3014"/>
                <a:gd name="T82" fmla="*/ 2034 w 3456"/>
                <a:gd name="T83" fmla="*/ 1975 h 3014"/>
                <a:gd name="T84" fmla="*/ 2217 w 3456"/>
                <a:gd name="T85" fmla="*/ 1928 h 3014"/>
                <a:gd name="T86" fmla="*/ 2371 w 3456"/>
                <a:gd name="T87" fmla="*/ 1804 h 3014"/>
                <a:gd name="T88" fmla="*/ 2457 w 3456"/>
                <a:gd name="T89" fmla="*/ 1634 h 3014"/>
                <a:gd name="T90" fmla="*/ 2466 w 3456"/>
                <a:gd name="T91" fmla="*/ 1449 h 3014"/>
                <a:gd name="T92" fmla="*/ 2399 w 3456"/>
                <a:gd name="T93" fmla="*/ 1271 h 3014"/>
                <a:gd name="T94" fmla="*/ 2259 w 3456"/>
                <a:gd name="T95" fmla="*/ 1133 h 3014"/>
                <a:gd name="T96" fmla="*/ 2081 w 3456"/>
                <a:gd name="T97" fmla="*/ 1066 h 3014"/>
                <a:gd name="T98" fmla="*/ 426 w 3456"/>
                <a:gd name="T99" fmla="*/ 1999 h 3014"/>
                <a:gd name="T100" fmla="*/ 2365 w 3456"/>
                <a:gd name="T101" fmla="*/ 223 h 3014"/>
                <a:gd name="T102" fmla="*/ 1026 w 3456"/>
                <a:gd name="T103" fmla="*/ 2863 h 3014"/>
                <a:gd name="T104" fmla="*/ 2011 w 3456"/>
                <a:gd name="T105" fmla="*/ 143 h 3014"/>
                <a:gd name="T106" fmla="*/ 2292 w 3456"/>
                <a:gd name="T107" fmla="*/ 8 h 3014"/>
                <a:gd name="T108" fmla="*/ 1517 w 3456"/>
                <a:gd name="T109" fmla="*/ 2950 h 3014"/>
                <a:gd name="T110" fmla="*/ 1026 w 3456"/>
                <a:gd name="T111" fmla="*/ 3006 h 30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56" h="3014">
                  <a:moveTo>
                    <a:pt x="2165" y="1473"/>
                  </a:moveTo>
                  <a:lnTo>
                    <a:pt x="2150" y="1473"/>
                  </a:lnTo>
                  <a:lnTo>
                    <a:pt x="2139" y="1477"/>
                  </a:lnTo>
                  <a:lnTo>
                    <a:pt x="2125" y="1485"/>
                  </a:lnTo>
                  <a:lnTo>
                    <a:pt x="2109" y="1496"/>
                  </a:lnTo>
                  <a:lnTo>
                    <a:pt x="2091" y="1511"/>
                  </a:lnTo>
                  <a:lnTo>
                    <a:pt x="2073" y="1529"/>
                  </a:lnTo>
                  <a:lnTo>
                    <a:pt x="2191" y="1647"/>
                  </a:lnTo>
                  <a:lnTo>
                    <a:pt x="2201" y="1636"/>
                  </a:lnTo>
                  <a:lnTo>
                    <a:pt x="2222" y="1612"/>
                  </a:lnTo>
                  <a:lnTo>
                    <a:pt x="2235" y="1589"/>
                  </a:lnTo>
                  <a:lnTo>
                    <a:pt x="2240" y="1566"/>
                  </a:lnTo>
                  <a:lnTo>
                    <a:pt x="2238" y="1544"/>
                  </a:lnTo>
                  <a:lnTo>
                    <a:pt x="2229" y="1522"/>
                  </a:lnTo>
                  <a:lnTo>
                    <a:pt x="2212" y="1501"/>
                  </a:lnTo>
                  <a:lnTo>
                    <a:pt x="2195" y="1487"/>
                  </a:lnTo>
                  <a:lnTo>
                    <a:pt x="2179" y="1478"/>
                  </a:lnTo>
                  <a:lnTo>
                    <a:pt x="2165" y="1473"/>
                  </a:lnTo>
                  <a:close/>
                  <a:moveTo>
                    <a:pt x="1842" y="1403"/>
                  </a:moveTo>
                  <a:lnTo>
                    <a:pt x="1832" y="1414"/>
                  </a:lnTo>
                  <a:lnTo>
                    <a:pt x="1813" y="1436"/>
                  </a:lnTo>
                  <a:lnTo>
                    <a:pt x="1800" y="1457"/>
                  </a:lnTo>
                  <a:lnTo>
                    <a:pt x="1794" y="1478"/>
                  </a:lnTo>
                  <a:lnTo>
                    <a:pt x="1795" y="1497"/>
                  </a:lnTo>
                  <a:lnTo>
                    <a:pt x="1803" y="1516"/>
                  </a:lnTo>
                  <a:lnTo>
                    <a:pt x="1817" y="1534"/>
                  </a:lnTo>
                  <a:lnTo>
                    <a:pt x="1836" y="1548"/>
                  </a:lnTo>
                  <a:lnTo>
                    <a:pt x="1856" y="1556"/>
                  </a:lnTo>
                  <a:lnTo>
                    <a:pt x="1876" y="1559"/>
                  </a:lnTo>
                  <a:lnTo>
                    <a:pt x="1897" y="1553"/>
                  </a:lnTo>
                  <a:lnTo>
                    <a:pt x="1918" y="1541"/>
                  </a:lnTo>
                  <a:lnTo>
                    <a:pt x="1940" y="1522"/>
                  </a:lnTo>
                  <a:lnTo>
                    <a:pt x="1941" y="1522"/>
                  </a:lnTo>
                  <a:lnTo>
                    <a:pt x="1943" y="1520"/>
                  </a:lnTo>
                  <a:lnTo>
                    <a:pt x="1945" y="1518"/>
                  </a:lnTo>
                  <a:lnTo>
                    <a:pt x="1948" y="1516"/>
                  </a:lnTo>
                  <a:lnTo>
                    <a:pt x="1952" y="1512"/>
                  </a:lnTo>
                  <a:lnTo>
                    <a:pt x="1842" y="1403"/>
                  </a:lnTo>
                  <a:close/>
                  <a:moveTo>
                    <a:pt x="1967" y="1196"/>
                  </a:moveTo>
                  <a:lnTo>
                    <a:pt x="1990" y="1196"/>
                  </a:lnTo>
                  <a:lnTo>
                    <a:pt x="2013" y="1202"/>
                  </a:lnTo>
                  <a:lnTo>
                    <a:pt x="2038" y="1213"/>
                  </a:lnTo>
                  <a:lnTo>
                    <a:pt x="2063" y="1231"/>
                  </a:lnTo>
                  <a:lnTo>
                    <a:pt x="2089" y="1255"/>
                  </a:lnTo>
                  <a:lnTo>
                    <a:pt x="2099" y="1264"/>
                  </a:lnTo>
                  <a:lnTo>
                    <a:pt x="2026" y="1337"/>
                  </a:lnTo>
                  <a:lnTo>
                    <a:pt x="2017" y="1329"/>
                  </a:lnTo>
                  <a:lnTo>
                    <a:pt x="2000" y="1316"/>
                  </a:lnTo>
                  <a:lnTo>
                    <a:pt x="1984" y="1309"/>
                  </a:lnTo>
                  <a:lnTo>
                    <a:pt x="1965" y="1308"/>
                  </a:lnTo>
                  <a:lnTo>
                    <a:pt x="1946" y="1313"/>
                  </a:lnTo>
                  <a:lnTo>
                    <a:pt x="1926" y="1324"/>
                  </a:lnTo>
                  <a:lnTo>
                    <a:pt x="1906" y="1342"/>
                  </a:lnTo>
                  <a:lnTo>
                    <a:pt x="1893" y="1353"/>
                  </a:lnTo>
                  <a:lnTo>
                    <a:pt x="2006" y="1464"/>
                  </a:lnTo>
                  <a:lnTo>
                    <a:pt x="2023" y="1448"/>
                  </a:lnTo>
                  <a:lnTo>
                    <a:pt x="2052" y="1424"/>
                  </a:lnTo>
                  <a:lnTo>
                    <a:pt x="2079" y="1404"/>
                  </a:lnTo>
                  <a:lnTo>
                    <a:pt x="2104" y="1387"/>
                  </a:lnTo>
                  <a:lnTo>
                    <a:pt x="2127" y="1376"/>
                  </a:lnTo>
                  <a:lnTo>
                    <a:pt x="2148" y="1368"/>
                  </a:lnTo>
                  <a:lnTo>
                    <a:pt x="2167" y="1365"/>
                  </a:lnTo>
                  <a:lnTo>
                    <a:pt x="2189" y="1366"/>
                  </a:lnTo>
                  <a:lnTo>
                    <a:pt x="2212" y="1372"/>
                  </a:lnTo>
                  <a:lnTo>
                    <a:pt x="2236" y="1383"/>
                  </a:lnTo>
                  <a:lnTo>
                    <a:pt x="2261" y="1401"/>
                  </a:lnTo>
                  <a:lnTo>
                    <a:pt x="2287" y="1425"/>
                  </a:lnTo>
                  <a:lnTo>
                    <a:pt x="2312" y="1453"/>
                  </a:lnTo>
                  <a:lnTo>
                    <a:pt x="2332" y="1480"/>
                  </a:lnTo>
                  <a:lnTo>
                    <a:pt x="2346" y="1506"/>
                  </a:lnTo>
                  <a:lnTo>
                    <a:pt x="2353" y="1531"/>
                  </a:lnTo>
                  <a:lnTo>
                    <a:pt x="2354" y="1555"/>
                  </a:lnTo>
                  <a:lnTo>
                    <a:pt x="2350" y="1580"/>
                  </a:lnTo>
                  <a:lnTo>
                    <a:pt x="2340" y="1606"/>
                  </a:lnTo>
                  <a:lnTo>
                    <a:pt x="2323" y="1634"/>
                  </a:lnTo>
                  <a:lnTo>
                    <a:pt x="2300" y="1664"/>
                  </a:lnTo>
                  <a:lnTo>
                    <a:pt x="2270" y="1695"/>
                  </a:lnTo>
                  <a:lnTo>
                    <a:pt x="2256" y="1711"/>
                  </a:lnTo>
                  <a:lnTo>
                    <a:pt x="2305" y="1761"/>
                  </a:lnTo>
                  <a:lnTo>
                    <a:pt x="2255" y="1812"/>
                  </a:lnTo>
                  <a:lnTo>
                    <a:pt x="2205" y="1762"/>
                  </a:lnTo>
                  <a:lnTo>
                    <a:pt x="2190" y="1775"/>
                  </a:lnTo>
                  <a:lnTo>
                    <a:pt x="2158" y="1804"/>
                  </a:lnTo>
                  <a:lnTo>
                    <a:pt x="2129" y="1827"/>
                  </a:lnTo>
                  <a:lnTo>
                    <a:pt x="2101" y="1844"/>
                  </a:lnTo>
                  <a:lnTo>
                    <a:pt x="2075" y="1855"/>
                  </a:lnTo>
                  <a:lnTo>
                    <a:pt x="2050" y="1860"/>
                  </a:lnTo>
                  <a:lnTo>
                    <a:pt x="2025" y="1859"/>
                  </a:lnTo>
                  <a:lnTo>
                    <a:pt x="2000" y="1852"/>
                  </a:lnTo>
                  <a:lnTo>
                    <a:pt x="1975" y="1840"/>
                  </a:lnTo>
                  <a:lnTo>
                    <a:pt x="1949" y="1822"/>
                  </a:lnTo>
                  <a:lnTo>
                    <a:pt x="1922" y="1798"/>
                  </a:lnTo>
                  <a:lnTo>
                    <a:pt x="1907" y="1783"/>
                  </a:lnTo>
                  <a:lnTo>
                    <a:pt x="1982" y="1707"/>
                  </a:lnTo>
                  <a:lnTo>
                    <a:pt x="1990" y="1715"/>
                  </a:lnTo>
                  <a:lnTo>
                    <a:pt x="2010" y="1733"/>
                  </a:lnTo>
                  <a:lnTo>
                    <a:pt x="2028" y="1745"/>
                  </a:lnTo>
                  <a:lnTo>
                    <a:pt x="2043" y="1752"/>
                  </a:lnTo>
                  <a:lnTo>
                    <a:pt x="2057" y="1755"/>
                  </a:lnTo>
                  <a:lnTo>
                    <a:pt x="2067" y="1752"/>
                  </a:lnTo>
                  <a:lnTo>
                    <a:pt x="2080" y="1747"/>
                  </a:lnTo>
                  <a:lnTo>
                    <a:pt x="2095" y="1738"/>
                  </a:lnTo>
                  <a:lnTo>
                    <a:pt x="2110" y="1724"/>
                  </a:lnTo>
                  <a:lnTo>
                    <a:pt x="2128" y="1708"/>
                  </a:lnTo>
                  <a:lnTo>
                    <a:pt x="2140" y="1697"/>
                  </a:lnTo>
                  <a:lnTo>
                    <a:pt x="2018" y="1577"/>
                  </a:lnTo>
                  <a:lnTo>
                    <a:pt x="1989" y="1604"/>
                  </a:lnTo>
                  <a:lnTo>
                    <a:pt x="1962" y="1627"/>
                  </a:lnTo>
                  <a:lnTo>
                    <a:pt x="1936" y="1646"/>
                  </a:lnTo>
                  <a:lnTo>
                    <a:pt x="1912" y="1659"/>
                  </a:lnTo>
                  <a:lnTo>
                    <a:pt x="1890" y="1667"/>
                  </a:lnTo>
                  <a:lnTo>
                    <a:pt x="1870" y="1673"/>
                  </a:lnTo>
                  <a:lnTo>
                    <a:pt x="1846" y="1672"/>
                  </a:lnTo>
                  <a:lnTo>
                    <a:pt x="1821" y="1665"/>
                  </a:lnTo>
                  <a:lnTo>
                    <a:pt x="1795" y="1653"/>
                  </a:lnTo>
                  <a:lnTo>
                    <a:pt x="1768" y="1634"/>
                  </a:lnTo>
                  <a:lnTo>
                    <a:pt x="1741" y="1608"/>
                  </a:lnTo>
                  <a:lnTo>
                    <a:pt x="1716" y="1582"/>
                  </a:lnTo>
                  <a:lnTo>
                    <a:pt x="1698" y="1556"/>
                  </a:lnTo>
                  <a:lnTo>
                    <a:pt x="1685" y="1531"/>
                  </a:lnTo>
                  <a:lnTo>
                    <a:pt x="1679" y="1507"/>
                  </a:lnTo>
                  <a:lnTo>
                    <a:pt x="1679" y="1483"/>
                  </a:lnTo>
                  <a:lnTo>
                    <a:pt x="1683" y="1463"/>
                  </a:lnTo>
                  <a:lnTo>
                    <a:pt x="1692" y="1441"/>
                  </a:lnTo>
                  <a:lnTo>
                    <a:pt x="1707" y="1417"/>
                  </a:lnTo>
                  <a:lnTo>
                    <a:pt x="1725" y="1393"/>
                  </a:lnTo>
                  <a:lnTo>
                    <a:pt x="1748" y="1366"/>
                  </a:lnTo>
                  <a:lnTo>
                    <a:pt x="1775" y="1338"/>
                  </a:lnTo>
                  <a:lnTo>
                    <a:pt x="1731" y="1294"/>
                  </a:lnTo>
                  <a:lnTo>
                    <a:pt x="1784" y="1243"/>
                  </a:lnTo>
                  <a:lnTo>
                    <a:pt x="1826" y="1287"/>
                  </a:lnTo>
                  <a:lnTo>
                    <a:pt x="1854" y="1261"/>
                  </a:lnTo>
                  <a:lnTo>
                    <a:pt x="1880" y="1239"/>
                  </a:lnTo>
                  <a:lnTo>
                    <a:pt x="1904" y="1221"/>
                  </a:lnTo>
                  <a:lnTo>
                    <a:pt x="1927" y="1209"/>
                  </a:lnTo>
                  <a:lnTo>
                    <a:pt x="1948" y="1200"/>
                  </a:lnTo>
                  <a:lnTo>
                    <a:pt x="1967" y="1196"/>
                  </a:lnTo>
                  <a:close/>
                  <a:moveTo>
                    <a:pt x="1987" y="1062"/>
                  </a:moveTo>
                  <a:lnTo>
                    <a:pt x="1940" y="1066"/>
                  </a:lnTo>
                  <a:lnTo>
                    <a:pt x="1893" y="1075"/>
                  </a:lnTo>
                  <a:lnTo>
                    <a:pt x="1847" y="1090"/>
                  </a:lnTo>
                  <a:lnTo>
                    <a:pt x="1803" y="1110"/>
                  </a:lnTo>
                  <a:lnTo>
                    <a:pt x="1762" y="1133"/>
                  </a:lnTo>
                  <a:lnTo>
                    <a:pt x="1721" y="1161"/>
                  </a:lnTo>
                  <a:lnTo>
                    <a:pt x="1683" y="1195"/>
                  </a:lnTo>
                  <a:lnTo>
                    <a:pt x="1649" y="1232"/>
                  </a:lnTo>
                  <a:lnTo>
                    <a:pt x="1621" y="1271"/>
                  </a:lnTo>
                  <a:lnTo>
                    <a:pt x="1597" y="1314"/>
                  </a:lnTo>
                  <a:lnTo>
                    <a:pt x="1577" y="1357"/>
                  </a:lnTo>
                  <a:lnTo>
                    <a:pt x="1564" y="1402"/>
                  </a:lnTo>
                  <a:lnTo>
                    <a:pt x="1553" y="1449"/>
                  </a:lnTo>
                  <a:lnTo>
                    <a:pt x="1549" y="1495"/>
                  </a:lnTo>
                  <a:lnTo>
                    <a:pt x="1549" y="1542"/>
                  </a:lnTo>
                  <a:lnTo>
                    <a:pt x="1553" y="1589"/>
                  </a:lnTo>
                  <a:lnTo>
                    <a:pt x="1564" y="1634"/>
                  </a:lnTo>
                  <a:lnTo>
                    <a:pt x="1577" y="1679"/>
                  </a:lnTo>
                  <a:lnTo>
                    <a:pt x="1597" y="1722"/>
                  </a:lnTo>
                  <a:lnTo>
                    <a:pt x="1621" y="1765"/>
                  </a:lnTo>
                  <a:lnTo>
                    <a:pt x="1649" y="1804"/>
                  </a:lnTo>
                  <a:lnTo>
                    <a:pt x="1683" y="1842"/>
                  </a:lnTo>
                  <a:lnTo>
                    <a:pt x="1721" y="1875"/>
                  </a:lnTo>
                  <a:lnTo>
                    <a:pt x="1762" y="1904"/>
                  </a:lnTo>
                  <a:lnTo>
                    <a:pt x="1803" y="1928"/>
                  </a:lnTo>
                  <a:lnTo>
                    <a:pt x="1847" y="1946"/>
                  </a:lnTo>
                  <a:lnTo>
                    <a:pt x="1893" y="1961"/>
                  </a:lnTo>
                  <a:lnTo>
                    <a:pt x="1940" y="1970"/>
                  </a:lnTo>
                  <a:lnTo>
                    <a:pt x="1987" y="1975"/>
                  </a:lnTo>
                  <a:lnTo>
                    <a:pt x="2034" y="1975"/>
                  </a:lnTo>
                  <a:lnTo>
                    <a:pt x="2081" y="1970"/>
                  </a:lnTo>
                  <a:lnTo>
                    <a:pt x="2127" y="1961"/>
                  </a:lnTo>
                  <a:lnTo>
                    <a:pt x="2173" y="1946"/>
                  </a:lnTo>
                  <a:lnTo>
                    <a:pt x="2217" y="1928"/>
                  </a:lnTo>
                  <a:lnTo>
                    <a:pt x="2259" y="1904"/>
                  </a:lnTo>
                  <a:lnTo>
                    <a:pt x="2300" y="1875"/>
                  </a:lnTo>
                  <a:lnTo>
                    <a:pt x="2338" y="1842"/>
                  </a:lnTo>
                  <a:lnTo>
                    <a:pt x="2371" y="1804"/>
                  </a:lnTo>
                  <a:lnTo>
                    <a:pt x="2399" y="1765"/>
                  </a:lnTo>
                  <a:lnTo>
                    <a:pt x="2423" y="1722"/>
                  </a:lnTo>
                  <a:lnTo>
                    <a:pt x="2442" y="1679"/>
                  </a:lnTo>
                  <a:lnTo>
                    <a:pt x="2457" y="1634"/>
                  </a:lnTo>
                  <a:lnTo>
                    <a:pt x="2466" y="1589"/>
                  </a:lnTo>
                  <a:lnTo>
                    <a:pt x="2472" y="1542"/>
                  </a:lnTo>
                  <a:lnTo>
                    <a:pt x="2472" y="1495"/>
                  </a:lnTo>
                  <a:lnTo>
                    <a:pt x="2466" y="1449"/>
                  </a:lnTo>
                  <a:lnTo>
                    <a:pt x="2457" y="1402"/>
                  </a:lnTo>
                  <a:lnTo>
                    <a:pt x="2442" y="1357"/>
                  </a:lnTo>
                  <a:lnTo>
                    <a:pt x="2423" y="1314"/>
                  </a:lnTo>
                  <a:lnTo>
                    <a:pt x="2399" y="1271"/>
                  </a:lnTo>
                  <a:lnTo>
                    <a:pt x="2371" y="1232"/>
                  </a:lnTo>
                  <a:lnTo>
                    <a:pt x="2338" y="1195"/>
                  </a:lnTo>
                  <a:lnTo>
                    <a:pt x="2300" y="1161"/>
                  </a:lnTo>
                  <a:lnTo>
                    <a:pt x="2259" y="1133"/>
                  </a:lnTo>
                  <a:lnTo>
                    <a:pt x="2217" y="1110"/>
                  </a:lnTo>
                  <a:lnTo>
                    <a:pt x="2173" y="1090"/>
                  </a:lnTo>
                  <a:lnTo>
                    <a:pt x="2127" y="1075"/>
                  </a:lnTo>
                  <a:lnTo>
                    <a:pt x="2081" y="1066"/>
                  </a:lnTo>
                  <a:lnTo>
                    <a:pt x="2034" y="1062"/>
                  </a:lnTo>
                  <a:lnTo>
                    <a:pt x="1987" y="1062"/>
                  </a:lnTo>
                  <a:close/>
                  <a:moveTo>
                    <a:pt x="2292" y="151"/>
                  </a:moveTo>
                  <a:lnTo>
                    <a:pt x="426" y="1999"/>
                  </a:lnTo>
                  <a:lnTo>
                    <a:pt x="1308" y="2871"/>
                  </a:lnTo>
                  <a:lnTo>
                    <a:pt x="1373" y="2806"/>
                  </a:lnTo>
                  <a:lnTo>
                    <a:pt x="564" y="2005"/>
                  </a:lnTo>
                  <a:lnTo>
                    <a:pt x="2365" y="223"/>
                  </a:lnTo>
                  <a:lnTo>
                    <a:pt x="2292" y="151"/>
                  </a:lnTo>
                  <a:close/>
                  <a:moveTo>
                    <a:pt x="2011" y="143"/>
                  </a:moveTo>
                  <a:lnTo>
                    <a:pt x="145" y="1991"/>
                  </a:lnTo>
                  <a:lnTo>
                    <a:pt x="1026" y="2863"/>
                  </a:lnTo>
                  <a:lnTo>
                    <a:pt x="1090" y="2800"/>
                  </a:lnTo>
                  <a:lnTo>
                    <a:pt x="282" y="1999"/>
                  </a:lnTo>
                  <a:lnTo>
                    <a:pt x="2083" y="216"/>
                  </a:lnTo>
                  <a:lnTo>
                    <a:pt x="2011" y="143"/>
                  </a:lnTo>
                  <a:close/>
                  <a:moveTo>
                    <a:pt x="2011" y="0"/>
                  </a:moveTo>
                  <a:lnTo>
                    <a:pt x="2011" y="0"/>
                  </a:lnTo>
                  <a:lnTo>
                    <a:pt x="2155" y="143"/>
                  </a:lnTo>
                  <a:lnTo>
                    <a:pt x="2292" y="8"/>
                  </a:lnTo>
                  <a:lnTo>
                    <a:pt x="2437" y="151"/>
                  </a:lnTo>
                  <a:lnTo>
                    <a:pt x="2503" y="86"/>
                  </a:lnTo>
                  <a:lnTo>
                    <a:pt x="3456" y="1031"/>
                  </a:lnTo>
                  <a:lnTo>
                    <a:pt x="1517" y="2950"/>
                  </a:lnTo>
                  <a:lnTo>
                    <a:pt x="1446" y="2879"/>
                  </a:lnTo>
                  <a:lnTo>
                    <a:pt x="1308" y="3014"/>
                  </a:lnTo>
                  <a:lnTo>
                    <a:pt x="1162" y="2871"/>
                  </a:lnTo>
                  <a:lnTo>
                    <a:pt x="1026" y="3006"/>
                  </a:lnTo>
                  <a:lnTo>
                    <a:pt x="0" y="1991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" name="Group 86"/>
            <p:cNvGrpSpPr/>
            <p:nvPr/>
          </p:nvGrpSpPr>
          <p:grpSpPr>
            <a:xfrm>
              <a:off x="5513061" y="3320859"/>
              <a:ext cx="228543" cy="229091"/>
              <a:chOff x="3659188" y="2687638"/>
              <a:chExt cx="1322387" cy="1325562"/>
            </a:xfrm>
            <a:solidFill>
              <a:schemeClr val="bg1"/>
            </a:solidFill>
            <a:effectLst/>
          </p:grpSpPr>
          <p:sp>
            <p:nvSpPr>
              <p:cNvPr id="123" name="Freeform 48"/>
              <p:cNvSpPr>
                <a:spLocks/>
              </p:cNvSpPr>
              <p:nvPr/>
            </p:nvSpPr>
            <p:spPr bwMode="auto">
              <a:xfrm>
                <a:off x="3659188" y="3030538"/>
                <a:ext cx="909637" cy="982662"/>
              </a:xfrm>
              <a:custGeom>
                <a:avLst/>
                <a:gdLst>
                  <a:gd name="T0" fmla="*/ 1581 w 2293"/>
                  <a:gd name="T1" fmla="*/ 3 h 2479"/>
                  <a:gd name="T2" fmla="*/ 1694 w 2293"/>
                  <a:gd name="T3" fmla="*/ 23 h 2479"/>
                  <a:gd name="T4" fmla="*/ 1802 w 2293"/>
                  <a:gd name="T5" fmla="*/ 63 h 2479"/>
                  <a:gd name="T6" fmla="*/ 1901 w 2293"/>
                  <a:gd name="T7" fmla="*/ 120 h 2479"/>
                  <a:gd name="T8" fmla="*/ 1990 w 2293"/>
                  <a:gd name="T9" fmla="*/ 195 h 2479"/>
                  <a:gd name="T10" fmla="*/ 2286 w 2293"/>
                  <a:gd name="T11" fmla="*/ 494 h 2479"/>
                  <a:gd name="T12" fmla="*/ 2293 w 2293"/>
                  <a:gd name="T13" fmla="*/ 520 h 2479"/>
                  <a:gd name="T14" fmla="*/ 2286 w 2293"/>
                  <a:gd name="T15" fmla="*/ 547 h 2479"/>
                  <a:gd name="T16" fmla="*/ 1990 w 2293"/>
                  <a:gd name="T17" fmla="*/ 845 h 2479"/>
                  <a:gd name="T18" fmla="*/ 1967 w 2293"/>
                  <a:gd name="T19" fmla="*/ 860 h 2479"/>
                  <a:gd name="T20" fmla="*/ 1939 w 2293"/>
                  <a:gd name="T21" fmla="*/ 860 h 2479"/>
                  <a:gd name="T22" fmla="*/ 1915 w 2293"/>
                  <a:gd name="T23" fmla="*/ 845 h 2479"/>
                  <a:gd name="T24" fmla="*/ 1610 w 2293"/>
                  <a:gd name="T25" fmla="*/ 543 h 2479"/>
                  <a:gd name="T26" fmla="*/ 1569 w 2293"/>
                  <a:gd name="T27" fmla="*/ 521 h 2479"/>
                  <a:gd name="T28" fmla="*/ 1523 w 2293"/>
                  <a:gd name="T29" fmla="*/ 514 h 2479"/>
                  <a:gd name="T30" fmla="*/ 1476 w 2293"/>
                  <a:gd name="T31" fmla="*/ 521 h 2479"/>
                  <a:gd name="T32" fmla="*/ 1434 w 2293"/>
                  <a:gd name="T33" fmla="*/ 543 h 2479"/>
                  <a:gd name="T34" fmla="*/ 556 w 2293"/>
                  <a:gd name="T35" fmla="*/ 1421 h 2479"/>
                  <a:gd name="T36" fmla="*/ 528 w 2293"/>
                  <a:gd name="T37" fmla="*/ 1459 h 2479"/>
                  <a:gd name="T38" fmla="*/ 513 w 2293"/>
                  <a:gd name="T39" fmla="*/ 1504 h 2479"/>
                  <a:gd name="T40" fmla="*/ 513 w 2293"/>
                  <a:gd name="T41" fmla="*/ 1551 h 2479"/>
                  <a:gd name="T42" fmla="*/ 528 w 2293"/>
                  <a:gd name="T43" fmla="*/ 1596 h 2479"/>
                  <a:gd name="T44" fmla="*/ 556 w 2293"/>
                  <a:gd name="T45" fmla="*/ 1633 h 2479"/>
                  <a:gd name="T46" fmla="*/ 861 w 2293"/>
                  <a:gd name="T47" fmla="*/ 1937 h 2479"/>
                  <a:gd name="T48" fmla="*/ 902 w 2293"/>
                  <a:gd name="T49" fmla="*/ 1959 h 2479"/>
                  <a:gd name="T50" fmla="*/ 948 w 2293"/>
                  <a:gd name="T51" fmla="*/ 1966 h 2479"/>
                  <a:gd name="T52" fmla="*/ 995 w 2293"/>
                  <a:gd name="T53" fmla="*/ 1959 h 2479"/>
                  <a:gd name="T54" fmla="*/ 1037 w 2293"/>
                  <a:gd name="T55" fmla="*/ 1937 h 2479"/>
                  <a:gd name="T56" fmla="*/ 1362 w 2293"/>
                  <a:gd name="T57" fmla="*/ 1613 h 2479"/>
                  <a:gd name="T58" fmla="*/ 1385 w 2293"/>
                  <a:gd name="T59" fmla="*/ 1600 h 2479"/>
                  <a:gd name="T60" fmla="*/ 1413 w 2293"/>
                  <a:gd name="T61" fmla="*/ 1600 h 2479"/>
                  <a:gd name="T62" fmla="*/ 1485 w 2293"/>
                  <a:gd name="T63" fmla="*/ 1637 h 2479"/>
                  <a:gd name="T64" fmla="*/ 1610 w 2293"/>
                  <a:gd name="T65" fmla="*/ 1682 h 2479"/>
                  <a:gd name="T66" fmla="*/ 1742 w 2293"/>
                  <a:gd name="T67" fmla="*/ 1706 h 2479"/>
                  <a:gd name="T68" fmla="*/ 1860 w 2293"/>
                  <a:gd name="T69" fmla="*/ 1707 h 2479"/>
                  <a:gd name="T70" fmla="*/ 1879 w 2293"/>
                  <a:gd name="T71" fmla="*/ 1710 h 2479"/>
                  <a:gd name="T72" fmla="*/ 1904 w 2293"/>
                  <a:gd name="T73" fmla="*/ 1725 h 2479"/>
                  <a:gd name="T74" fmla="*/ 1917 w 2293"/>
                  <a:gd name="T75" fmla="*/ 1754 h 2479"/>
                  <a:gd name="T76" fmla="*/ 1911 w 2293"/>
                  <a:gd name="T77" fmla="*/ 1785 h 2479"/>
                  <a:gd name="T78" fmla="*/ 1416 w 2293"/>
                  <a:gd name="T79" fmla="*/ 2285 h 2479"/>
                  <a:gd name="T80" fmla="*/ 1328 w 2293"/>
                  <a:gd name="T81" fmla="*/ 2359 h 2479"/>
                  <a:gd name="T82" fmla="*/ 1228 w 2293"/>
                  <a:gd name="T83" fmla="*/ 2417 h 2479"/>
                  <a:gd name="T84" fmla="*/ 1120 w 2293"/>
                  <a:gd name="T85" fmla="*/ 2456 h 2479"/>
                  <a:gd name="T86" fmla="*/ 1007 w 2293"/>
                  <a:gd name="T87" fmla="*/ 2477 h 2479"/>
                  <a:gd name="T88" fmla="*/ 890 w 2293"/>
                  <a:gd name="T89" fmla="*/ 2477 h 2479"/>
                  <a:gd name="T90" fmla="*/ 777 w 2293"/>
                  <a:gd name="T91" fmla="*/ 2456 h 2479"/>
                  <a:gd name="T92" fmla="*/ 669 w 2293"/>
                  <a:gd name="T93" fmla="*/ 2417 h 2479"/>
                  <a:gd name="T94" fmla="*/ 569 w 2293"/>
                  <a:gd name="T95" fmla="*/ 2359 h 2479"/>
                  <a:gd name="T96" fmla="*/ 481 w 2293"/>
                  <a:gd name="T97" fmla="*/ 2285 h 2479"/>
                  <a:gd name="T98" fmla="*/ 155 w 2293"/>
                  <a:gd name="T99" fmla="*/ 1954 h 2479"/>
                  <a:gd name="T100" fmla="*/ 87 w 2293"/>
                  <a:gd name="T101" fmla="*/ 1859 h 2479"/>
                  <a:gd name="T102" fmla="*/ 40 w 2293"/>
                  <a:gd name="T103" fmla="*/ 1755 h 2479"/>
                  <a:gd name="T104" fmla="*/ 10 w 2293"/>
                  <a:gd name="T105" fmla="*/ 1644 h 2479"/>
                  <a:gd name="T106" fmla="*/ 0 w 2293"/>
                  <a:gd name="T107" fmla="*/ 1527 h 2479"/>
                  <a:gd name="T108" fmla="*/ 10 w 2293"/>
                  <a:gd name="T109" fmla="*/ 1411 h 2479"/>
                  <a:gd name="T110" fmla="*/ 40 w 2293"/>
                  <a:gd name="T111" fmla="*/ 1300 h 2479"/>
                  <a:gd name="T112" fmla="*/ 87 w 2293"/>
                  <a:gd name="T113" fmla="*/ 1196 h 2479"/>
                  <a:gd name="T114" fmla="*/ 155 w 2293"/>
                  <a:gd name="T115" fmla="*/ 1101 h 2479"/>
                  <a:gd name="T116" fmla="*/ 1054 w 2293"/>
                  <a:gd name="T117" fmla="*/ 195 h 2479"/>
                  <a:gd name="T118" fmla="*/ 1144 w 2293"/>
                  <a:gd name="T119" fmla="*/ 120 h 2479"/>
                  <a:gd name="T120" fmla="*/ 1243 w 2293"/>
                  <a:gd name="T121" fmla="*/ 63 h 2479"/>
                  <a:gd name="T122" fmla="*/ 1351 w 2293"/>
                  <a:gd name="T123" fmla="*/ 23 h 2479"/>
                  <a:gd name="T124" fmla="*/ 1464 w 2293"/>
                  <a:gd name="T125" fmla="*/ 3 h 2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93" h="2479">
                    <a:moveTo>
                      <a:pt x="1523" y="0"/>
                    </a:moveTo>
                    <a:lnTo>
                      <a:pt x="1581" y="3"/>
                    </a:lnTo>
                    <a:lnTo>
                      <a:pt x="1639" y="11"/>
                    </a:lnTo>
                    <a:lnTo>
                      <a:pt x="1694" y="23"/>
                    </a:lnTo>
                    <a:lnTo>
                      <a:pt x="1749" y="40"/>
                    </a:lnTo>
                    <a:lnTo>
                      <a:pt x="1802" y="63"/>
                    </a:lnTo>
                    <a:lnTo>
                      <a:pt x="1853" y="89"/>
                    </a:lnTo>
                    <a:lnTo>
                      <a:pt x="1901" y="120"/>
                    </a:lnTo>
                    <a:lnTo>
                      <a:pt x="1948" y="155"/>
                    </a:lnTo>
                    <a:lnTo>
                      <a:pt x="1990" y="195"/>
                    </a:lnTo>
                    <a:lnTo>
                      <a:pt x="2277" y="483"/>
                    </a:lnTo>
                    <a:lnTo>
                      <a:pt x="2286" y="494"/>
                    </a:lnTo>
                    <a:lnTo>
                      <a:pt x="2291" y="506"/>
                    </a:lnTo>
                    <a:lnTo>
                      <a:pt x="2293" y="520"/>
                    </a:lnTo>
                    <a:lnTo>
                      <a:pt x="2291" y="534"/>
                    </a:lnTo>
                    <a:lnTo>
                      <a:pt x="2286" y="547"/>
                    </a:lnTo>
                    <a:lnTo>
                      <a:pt x="2277" y="558"/>
                    </a:lnTo>
                    <a:lnTo>
                      <a:pt x="1990" y="845"/>
                    </a:lnTo>
                    <a:lnTo>
                      <a:pt x="1979" y="854"/>
                    </a:lnTo>
                    <a:lnTo>
                      <a:pt x="1967" y="860"/>
                    </a:lnTo>
                    <a:lnTo>
                      <a:pt x="1953" y="861"/>
                    </a:lnTo>
                    <a:lnTo>
                      <a:pt x="1939" y="860"/>
                    </a:lnTo>
                    <a:lnTo>
                      <a:pt x="1926" y="854"/>
                    </a:lnTo>
                    <a:lnTo>
                      <a:pt x="1915" y="845"/>
                    </a:lnTo>
                    <a:lnTo>
                      <a:pt x="1628" y="558"/>
                    </a:lnTo>
                    <a:lnTo>
                      <a:pt x="1610" y="543"/>
                    </a:lnTo>
                    <a:lnTo>
                      <a:pt x="1591" y="530"/>
                    </a:lnTo>
                    <a:lnTo>
                      <a:pt x="1569" y="521"/>
                    </a:lnTo>
                    <a:lnTo>
                      <a:pt x="1546" y="516"/>
                    </a:lnTo>
                    <a:lnTo>
                      <a:pt x="1523" y="514"/>
                    </a:lnTo>
                    <a:lnTo>
                      <a:pt x="1498" y="516"/>
                    </a:lnTo>
                    <a:lnTo>
                      <a:pt x="1476" y="521"/>
                    </a:lnTo>
                    <a:lnTo>
                      <a:pt x="1455" y="530"/>
                    </a:lnTo>
                    <a:lnTo>
                      <a:pt x="1434" y="543"/>
                    </a:lnTo>
                    <a:lnTo>
                      <a:pt x="1416" y="558"/>
                    </a:lnTo>
                    <a:lnTo>
                      <a:pt x="556" y="1421"/>
                    </a:lnTo>
                    <a:lnTo>
                      <a:pt x="540" y="1439"/>
                    </a:lnTo>
                    <a:lnTo>
                      <a:pt x="528" y="1459"/>
                    </a:lnTo>
                    <a:lnTo>
                      <a:pt x="519" y="1481"/>
                    </a:lnTo>
                    <a:lnTo>
                      <a:pt x="513" y="1504"/>
                    </a:lnTo>
                    <a:lnTo>
                      <a:pt x="511" y="1527"/>
                    </a:lnTo>
                    <a:lnTo>
                      <a:pt x="513" y="1551"/>
                    </a:lnTo>
                    <a:lnTo>
                      <a:pt x="519" y="1574"/>
                    </a:lnTo>
                    <a:lnTo>
                      <a:pt x="528" y="1596"/>
                    </a:lnTo>
                    <a:lnTo>
                      <a:pt x="540" y="1616"/>
                    </a:lnTo>
                    <a:lnTo>
                      <a:pt x="556" y="1633"/>
                    </a:lnTo>
                    <a:lnTo>
                      <a:pt x="843" y="1922"/>
                    </a:lnTo>
                    <a:lnTo>
                      <a:pt x="861" y="1937"/>
                    </a:lnTo>
                    <a:lnTo>
                      <a:pt x="880" y="1949"/>
                    </a:lnTo>
                    <a:lnTo>
                      <a:pt x="902" y="1959"/>
                    </a:lnTo>
                    <a:lnTo>
                      <a:pt x="925" y="1964"/>
                    </a:lnTo>
                    <a:lnTo>
                      <a:pt x="948" y="1966"/>
                    </a:lnTo>
                    <a:lnTo>
                      <a:pt x="973" y="1964"/>
                    </a:lnTo>
                    <a:lnTo>
                      <a:pt x="995" y="1959"/>
                    </a:lnTo>
                    <a:lnTo>
                      <a:pt x="1016" y="1949"/>
                    </a:lnTo>
                    <a:lnTo>
                      <a:pt x="1037" y="1937"/>
                    </a:lnTo>
                    <a:lnTo>
                      <a:pt x="1054" y="1922"/>
                    </a:lnTo>
                    <a:lnTo>
                      <a:pt x="1362" y="1613"/>
                    </a:lnTo>
                    <a:lnTo>
                      <a:pt x="1373" y="1605"/>
                    </a:lnTo>
                    <a:lnTo>
                      <a:pt x="1385" y="1600"/>
                    </a:lnTo>
                    <a:lnTo>
                      <a:pt x="1400" y="1598"/>
                    </a:lnTo>
                    <a:lnTo>
                      <a:pt x="1413" y="1600"/>
                    </a:lnTo>
                    <a:lnTo>
                      <a:pt x="1426" y="1605"/>
                    </a:lnTo>
                    <a:lnTo>
                      <a:pt x="1485" y="1637"/>
                    </a:lnTo>
                    <a:lnTo>
                      <a:pt x="1547" y="1662"/>
                    </a:lnTo>
                    <a:lnTo>
                      <a:pt x="1610" y="1682"/>
                    </a:lnTo>
                    <a:lnTo>
                      <a:pt x="1675" y="1698"/>
                    </a:lnTo>
                    <a:lnTo>
                      <a:pt x="1742" y="1706"/>
                    </a:lnTo>
                    <a:lnTo>
                      <a:pt x="1809" y="1709"/>
                    </a:lnTo>
                    <a:lnTo>
                      <a:pt x="1860" y="1707"/>
                    </a:lnTo>
                    <a:lnTo>
                      <a:pt x="1864" y="1707"/>
                    </a:lnTo>
                    <a:lnTo>
                      <a:pt x="1879" y="1710"/>
                    </a:lnTo>
                    <a:lnTo>
                      <a:pt x="1893" y="1716"/>
                    </a:lnTo>
                    <a:lnTo>
                      <a:pt x="1904" y="1725"/>
                    </a:lnTo>
                    <a:lnTo>
                      <a:pt x="1912" y="1738"/>
                    </a:lnTo>
                    <a:lnTo>
                      <a:pt x="1917" y="1754"/>
                    </a:lnTo>
                    <a:lnTo>
                      <a:pt x="1916" y="1770"/>
                    </a:lnTo>
                    <a:lnTo>
                      <a:pt x="1911" y="1785"/>
                    </a:lnTo>
                    <a:lnTo>
                      <a:pt x="1902" y="1798"/>
                    </a:lnTo>
                    <a:lnTo>
                      <a:pt x="1416" y="2285"/>
                    </a:lnTo>
                    <a:lnTo>
                      <a:pt x="1373" y="2324"/>
                    </a:lnTo>
                    <a:lnTo>
                      <a:pt x="1328" y="2359"/>
                    </a:lnTo>
                    <a:lnTo>
                      <a:pt x="1279" y="2391"/>
                    </a:lnTo>
                    <a:lnTo>
                      <a:pt x="1228" y="2417"/>
                    </a:lnTo>
                    <a:lnTo>
                      <a:pt x="1175" y="2439"/>
                    </a:lnTo>
                    <a:lnTo>
                      <a:pt x="1120" y="2456"/>
                    </a:lnTo>
                    <a:lnTo>
                      <a:pt x="1064" y="2468"/>
                    </a:lnTo>
                    <a:lnTo>
                      <a:pt x="1007" y="2477"/>
                    </a:lnTo>
                    <a:lnTo>
                      <a:pt x="948" y="2479"/>
                    </a:lnTo>
                    <a:lnTo>
                      <a:pt x="890" y="2477"/>
                    </a:lnTo>
                    <a:lnTo>
                      <a:pt x="832" y="2468"/>
                    </a:lnTo>
                    <a:lnTo>
                      <a:pt x="777" y="2456"/>
                    </a:lnTo>
                    <a:lnTo>
                      <a:pt x="722" y="2439"/>
                    </a:lnTo>
                    <a:lnTo>
                      <a:pt x="669" y="2417"/>
                    </a:lnTo>
                    <a:lnTo>
                      <a:pt x="618" y="2391"/>
                    </a:lnTo>
                    <a:lnTo>
                      <a:pt x="569" y="2359"/>
                    </a:lnTo>
                    <a:lnTo>
                      <a:pt x="523" y="2324"/>
                    </a:lnTo>
                    <a:lnTo>
                      <a:pt x="481" y="2285"/>
                    </a:lnTo>
                    <a:lnTo>
                      <a:pt x="194" y="1996"/>
                    </a:lnTo>
                    <a:lnTo>
                      <a:pt x="155" y="1954"/>
                    </a:lnTo>
                    <a:lnTo>
                      <a:pt x="119" y="1908"/>
                    </a:lnTo>
                    <a:lnTo>
                      <a:pt x="87" y="1859"/>
                    </a:lnTo>
                    <a:lnTo>
                      <a:pt x="61" y="1808"/>
                    </a:lnTo>
                    <a:lnTo>
                      <a:pt x="40" y="1755"/>
                    </a:lnTo>
                    <a:lnTo>
                      <a:pt x="22" y="1700"/>
                    </a:lnTo>
                    <a:lnTo>
                      <a:pt x="10" y="1644"/>
                    </a:lnTo>
                    <a:lnTo>
                      <a:pt x="2" y="1587"/>
                    </a:lnTo>
                    <a:lnTo>
                      <a:pt x="0" y="1527"/>
                    </a:lnTo>
                    <a:lnTo>
                      <a:pt x="2" y="1469"/>
                    </a:lnTo>
                    <a:lnTo>
                      <a:pt x="10" y="1411"/>
                    </a:lnTo>
                    <a:lnTo>
                      <a:pt x="22" y="1355"/>
                    </a:lnTo>
                    <a:lnTo>
                      <a:pt x="40" y="1300"/>
                    </a:lnTo>
                    <a:lnTo>
                      <a:pt x="61" y="1247"/>
                    </a:lnTo>
                    <a:lnTo>
                      <a:pt x="87" y="1196"/>
                    </a:lnTo>
                    <a:lnTo>
                      <a:pt x="119" y="1147"/>
                    </a:lnTo>
                    <a:lnTo>
                      <a:pt x="155" y="1101"/>
                    </a:lnTo>
                    <a:lnTo>
                      <a:pt x="194" y="1059"/>
                    </a:lnTo>
                    <a:lnTo>
                      <a:pt x="1054" y="195"/>
                    </a:lnTo>
                    <a:lnTo>
                      <a:pt x="1098" y="155"/>
                    </a:lnTo>
                    <a:lnTo>
                      <a:pt x="1144" y="120"/>
                    </a:lnTo>
                    <a:lnTo>
                      <a:pt x="1192" y="89"/>
                    </a:lnTo>
                    <a:lnTo>
                      <a:pt x="1243" y="63"/>
                    </a:lnTo>
                    <a:lnTo>
                      <a:pt x="1296" y="40"/>
                    </a:lnTo>
                    <a:lnTo>
                      <a:pt x="1351" y="23"/>
                    </a:lnTo>
                    <a:lnTo>
                      <a:pt x="1407" y="11"/>
                    </a:lnTo>
                    <a:lnTo>
                      <a:pt x="1464" y="3"/>
                    </a:lnTo>
                    <a:lnTo>
                      <a:pt x="152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4" name="Freeform 49"/>
              <p:cNvSpPr>
                <a:spLocks/>
              </p:cNvSpPr>
              <p:nvPr/>
            </p:nvSpPr>
            <p:spPr bwMode="auto">
              <a:xfrm>
                <a:off x="4071938" y="2687638"/>
                <a:ext cx="909637" cy="982662"/>
              </a:xfrm>
              <a:custGeom>
                <a:avLst/>
                <a:gdLst>
                  <a:gd name="T0" fmla="*/ 1402 w 2292"/>
                  <a:gd name="T1" fmla="*/ 3 h 2478"/>
                  <a:gd name="T2" fmla="*/ 1515 w 2292"/>
                  <a:gd name="T3" fmla="*/ 22 h 2478"/>
                  <a:gd name="T4" fmla="*/ 1623 w 2292"/>
                  <a:gd name="T5" fmla="*/ 62 h 2478"/>
                  <a:gd name="T6" fmla="*/ 1722 w 2292"/>
                  <a:gd name="T7" fmla="*/ 119 h 2478"/>
                  <a:gd name="T8" fmla="*/ 1811 w 2292"/>
                  <a:gd name="T9" fmla="*/ 195 h 2478"/>
                  <a:gd name="T10" fmla="*/ 2137 w 2292"/>
                  <a:gd name="T11" fmla="*/ 526 h 2478"/>
                  <a:gd name="T12" fmla="*/ 2204 w 2292"/>
                  <a:gd name="T13" fmla="*/ 620 h 2478"/>
                  <a:gd name="T14" fmla="*/ 2252 w 2292"/>
                  <a:gd name="T15" fmla="*/ 724 h 2478"/>
                  <a:gd name="T16" fmla="*/ 2282 w 2292"/>
                  <a:gd name="T17" fmla="*/ 835 h 2478"/>
                  <a:gd name="T18" fmla="*/ 2292 w 2292"/>
                  <a:gd name="T19" fmla="*/ 951 h 2478"/>
                  <a:gd name="T20" fmla="*/ 2282 w 2292"/>
                  <a:gd name="T21" fmla="*/ 1068 h 2478"/>
                  <a:gd name="T22" fmla="*/ 2252 w 2292"/>
                  <a:gd name="T23" fmla="*/ 1178 h 2478"/>
                  <a:gd name="T24" fmla="*/ 2204 w 2292"/>
                  <a:gd name="T25" fmla="*/ 1282 h 2478"/>
                  <a:gd name="T26" fmla="*/ 2137 w 2292"/>
                  <a:gd name="T27" fmla="*/ 1377 h 2478"/>
                  <a:gd name="T28" fmla="*/ 1237 w 2292"/>
                  <a:gd name="T29" fmla="*/ 2284 h 2478"/>
                  <a:gd name="T30" fmla="*/ 1148 w 2292"/>
                  <a:gd name="T31" fmla="*/ 2359 h 2478"/>
                  <a:gd name="T32" fmla="*/ 1049 w 2292"/>
                  <a:gd name="T33" fmla="*/ 2417 h 2478"/>
                  <a:gd name="T34" fmla="*/ 941 w 2292"/>
                  <a:gd name="T35" fmla="*/ 2456 h 2478"/>
                  <a:gd name="T36" fmla="*/ 828 w 2292"/>
                  <a:gd name="T37" fmla="*/ 2476 h 2478"/>
                  <a:gd name="T38" fmla="*/ 711 w 2292"/>
                  <a:gd name="T39" fmla="*/ 2476 h 2478"/>
                  <a:gd name="T40" fmla="*/ 598 w 2292"/>
                  <a:gd name="T41" fmla="*/ 2456 h 2478"/>
                  <a:gd name="T42" fmla="*/ 490 w 2292"/>
                  <a:gd name="T43" fmla="*/ 2417 h 2478"/>
                  <a:gd name="T44" fmla="*/ 390 w 2292"/>
                  <a:gd name="T45" fmla="*/ 2359 h 2478"/>
                  <a:gd name="T46" fmla="*/ 302 w 2292"/>
                  <a:gd name="T47" fmla="*/ 2284 h 2478"/>
                  <a:gd name="T48" fmla="*/ 5 w 2292"/>
                  <a:gd name="T49" fmla="*/ 1983 h 2478"/>
                  <a:gd name="T50" fmla="*/ 0 w 2292"/>
                  <a:gd name="T51" fmla="*/ 1951 h 2478"/>
                  <a:gd name="T52" fmla="*/ 15 w 2292"/>
                  <a:gd name="T53" fmla="*/ 1922 h 2478"/>
                  <a:gd name="T54" fmla="*/ 313 w 2292"/>
                  <a:gd name="T55" fmla="*/ 1625 h 2478"/>
                  <a:gd name="T56" fmla="*/ 339 w 2292"/>
                  <a:gd name="T57" fmla="*/ 1618 h 2478"/>
                  <a:gd name="T58" fmla="*/ 366 w 2292"/>
                  <a:gd name="T59" fmla="*/ 1625 h 2478"/>
                  <a:gd name="T60" fmla="*/ 664 w 2292"/>
                  <a:gd name="T61" fmla="*/ 1922 h 2478"/>
                  <a:gd name="T62" fmla="*/ 701 w 2292"/>
                  <a:gd name="T63" fmla="*/ 1949 h 2478"/>
                  <a:gd name="T64" fmla="*/ 746 w 2292"/>
                  <a:gd name="T65" fmla="*/ 1963 h 2478"/>
                  <a:gd name="T66" fmla="*/ 794 w 2292"/>
                  <a:gd name="T67" fmla="*/ 1963 h 2478"/>
                  <a:gd name="T68" fmla="*/ 837 w 2292"/>
                  <a:gd name="T69" fmla="*/ 1949 h 2478"/>
                  <a:gd name="T70" fmla="*/ 875 w 2292"/>
                  <a:gd name="T71" fmla="*/ 1922 h 2478"/>
                  <a:gd name="T72" fmla="*/ 1753 w 2292"/>
                  <a:gd name="T73" fmla="*/ 1037 h 2478"/>
                  <a:gd name="T74" fmla="*/ 1776 w 2292"/>
                  <a:gd name="T75" fmla="*/ 990 h 2478"/>
                  <a:gd name="T76" fmla="*/ 1780 w 2292"/>
                  <a:gd name="T77" fmla="*/ 939 h 2478"/>
                  <a:gd name="T78" fmla="*/ 1766 w 2292"/>
                  <a:gd name="T79" fmla="*/ 889 h 2478"/>
                  <a:gd name="T80" fmla="*/ 1736 w 2292"/>
                  <a:gd name="T81" fmla="*/ 845 h 2478"/>
                  <a:gd name="T82" fmla="*/ 1431 w 2292"/>
                  <a:gd name="T83" fmla="*/ 542 h 2478"/>
                  <a:gd name="T84" fmla="*/ 1389 w 2292"/>
                  <a:gd name="T85" fmla="*/ 521 h 2478"/>
                  <a:gd name="T86" fmla="*/ 1344 w 2292"/>
                  <a:gd name="T87" fmla="*/ 514 h 2478"/>
                  <a:gd name="T88" fmla="*/ 1297 w 2292"/>
                  <a:gd name="T89" fmla="*/ 521 h 2478"/>
                  <a:gd name="T90" fmla="*/ 1255 w 2292"/>
                  <a:gd name="T91" fmla="*/ 542 h 2478"/>
                  <a:gd name="T92" fmla="*/ 930 w 2292"/>
                  <a:gd name="T93" fmla="*/ 865 h 2478"/>
                  <a:gd name="T94" fmla="*/ 906 w 2292"/>
                  <a:gd name="T95" fmla="*/ 880 h 2478"/>
                  <a:gd name="T96" fmla="*/ 879 w 2292"/>
                  <a:gd name="T97" fmla="*/ 880 h 2478"/>
                  <a:gd name="T98" fmla="*/ 815 w 2292"/>
                  <a:gd name="T99" fmla="*/ 847 h 2478"/>
                  <a:gd name="T100" fmla="*/ 709 w 2292"/>
                  <a:gd name="T101" fmla="*/ 804 h 2478"/>
                  <a:gd name="T102" fmla="*/ 598 w 2292"/>
                  <a:gd name="T103" fmla="*/ 779 h 2478"/>
                  <a:gd name="T104" fmla="*/ 484 w 2292"/>
                  <a:gd name="T105" fmla="*/ 770 h 2478"/>
                  <a:gd name="T106" fmla="*/ 428 w 2292"/>
                  <a:gd name="T107" fmla="*/ 772 h 2478"/>
                  <a:gd name="T108" fmla="*/ 399 w 2292"/>
                  <a:gd name="T109" fmla="*/ 764 h 2478"/>
                  <a:gd name="T110" fmla="*/ 380 w 2292"/>
                  <a:gd name="T111" fmla="*/ 741 h 2478"/>
                  <a:gd name="T112" fmla="*/ 376 w 2292"/>
                  <a:gd name="T113" fmla="*/ 709 h 2478"/>
                  <a:gd name="T114" fmla="*/ 390 w 2292"/>
                  <a:gd name="T115" fmla="*/ 681 h 2478"/>
                  <a:gd name="T116" fmla="*/ 919 w 2292"/>
                  <a:gd name="T117" fmla="*/ 155 h 2478"/>
                  <a:gd name="T118" fmla="*/ 1013 w 2292"/>
                  <a:gd name="T119" fmla="*/ 89 h 2478"/>
                  <a:gd name="T120" fmla="*/ 1117 w 2292"/>
                  <a:gd name="T121" fmla="*/ 40 h 2478"/>
                  <a:gd name="T122" fmla="*/ 1228 w 2292"/>
                  <a:gd name="T123" fmla="*/ 10 h 2478"/>
                  <a:gd name="T124" fmla="*/ 1344 w 2292"/>
                  <a:gd name="T125" fmla="*/ 0 h 2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292" h="2478">
                    <a:moveTo>
                      <a:pt x="1344" y="0"/>
                    </a:moveTo>
                    <a:lnTo>
                      <a:pt x="1402" y="3"/>
                    </a:lnTo>
                    <a:lnTo>
                      <a:pt x="1460" y="10"/>
                    </a:lnTo>
                    <a:lnTo>
                      <a:pt x="1515" y="22"/>
                    </a:lnTo>
                    <a:lnTo>
                      <a:pt x="1570" y="40"/>
                    </a:lnTo>
                    <a:lnTo>
                      <a:pt x="1623" y="62"/>
                    </a:lnTo>
                    <a:lnTo>
                      <a:pt x="1674" y="89"/>
                    </a:lnTo>
                    <a:lnTo>
                      <a:pt x="1722" y="119"/>
                    </a:lnTo>
                    <a:lnTo>
                      <a:pt x="1769" y="155"/>
                    </a:lnTo>
                    <a:lnTo>
                      <a:pt x="1811" y="195"/>
                    </a:lnTo>
                    <a:lnTo>
                      <a:pt x="2098" y="482"/>
                    </a:lnTo>
                    <a:lnTo>
                      <a:pt x="2137" y="526"/>
                    </a:lnTo>
                    <a:lnTo>
                      <a:pt x="2173" y="572"/>
                    </a:lnTo>
                    <a:lnTo>
                      <a:pt x="2204" y="620"/>
                    </a:lnTo>
                    <a:lnTo>
                      <a:pt x="2230" y="671"/>
                    </a:lnTo>
                    <a:lnTo>
                      <a:pt x="2252" y="724"/>
                    </a:lnTo>
                    <a:lnTo>
                      <a:pt x="2270" y="779"/>
                    </a:lnTo>
                    <a:lnTo>
                      <a:pt x="2282" y="835"/>
                    </a:lnTo>
                    <a:lnTo>
                      <a:pt x="2289" y="893"/>
                    </a:lnTo>
                    <a:lnTo>
                      <a:pt x="2292" y="951"/>
                    </a:lnTo>
                    <a:lnTo>
                      <a:pt x="2289" y="1010"/>
                    </a:lnTo>
                    <a:lnTo>
                      <a:pt x="2282" y="1068"/>
                    </a:lnTo>
                    <a:lnTo>
                      <a:pt x="2270" y="1124"/>
                    </a:lnTo>
                    <a:lnTo>
                      <a:pt x="2252" y="1178"/>
                    </a:lnTo>
                    <a:lnTo>
                      <a:pt x="2230" y="1231"/>
                    </a:lnTo>
                    <a:lnTo>
                      <a:pt x="2204" y="1282"/>
                    </a:lnTo>
                    <a:lnTo>
                      <a:pt x="2173" y="1331"/>
                    </a:lnTo>
                    <a:lnTo>
                      <a:pt x="2137" y="1377"/>
                    </a:lnTo>
                    <a:lnTo>
                      <a:pt x="2098" y="1421"/>
                    </a:lnTo>
                    <a:lnTo>
                      <a:pt x="1237" y="2284"/>
                    </a:lnTo>
                    <a:lnTo>
                      <a:pt x="1194" y="2324"/>
                    </a:lnTo>
                    <a:lnTo>
                      <a:pt x="1148" y="2359"/>
                    </a:lnTo>
                    <a:lnTo>
                      <a:pt x="1100" y="2390"/>
                    </a:lnTo>
                    <a:lnTo>
                      <a:pt x="1049" y="2417"/>
                    </a:lnTo>
                    <a:lnTo>
                      <a:pt x="996" y="2438"/>
                    </a:lnTo>
                    <a:lnTo>
                      <a:pt x="941" y="2456"/>
                    </a:lnTo>
                    <a:lnTo>
                      <a:pt x="885" y="2469"/>
                    </a:lnTo>
                    <a:lnTo>
                      <a:pt x="828" y="2476"/>
                    </a:lnTo>
                    <a:lnTo>
                      <a:pt x="769" y="2478"/>
                    </a:lnTo>
                    <a:lnTo>
                      <a:pt x="711" y="2476"/>
                    </a:lnTo>
                    <a:lnTo>
                      <a:pt x="653" y="2469"/>
                    </a:lnTo>
                    <a:lnTo>
                      <a:pt x="598" y="2456"/>
                    </a:lnTo>
                    <a:lnTo>
                      <a:pt x="543" y="2438"/>
                    </a:lnTo>
                    <a:lnTo>
                      <a:pt x="490" y="2417"/>
                    </a:lnTo>
                    <a:lnTo>
                      <a:pt x="439" y="2390"/>
                    </a:lnTo>
                    <a:lnTo>
                      <a:pt x="390" y="2359"/>
                    </a:lnTo>
                    <a:lnTo>
                      <a:pt x="344" y="2324"/>
                    </a:lnTo>
                    <a:lnTo>
                      <a:pt x="302" y="2284"/>
                    </a:lnTo>
                    <a:lnTo>
                      <a:pt x="15" y="1996"/>
                    </a:lnTo>
                    <a:lnTo>
                      <a:pt x="5" y="1983"/>
                    </a:lnTo>
                    <a:lnTo>
                      <a:pt x="0" y="1966"/>
                    </a:lnTo>
                    <a:lnTo>
                      <a:pt x="0" y="1951"/>
                    </a:lnTo>
                    <a:lnTo>
                      <a:pt x="5" y="1935"/>
                    </a:lnTo>
                    <a:lnTo>
                      <a:pt x="15" y="1922"/>
                    </a:lnTo>
                    <a:lnTo>
                      <a:pt x="302" y="1633"/>
                    </a:lnTo>
                    <a:lnTo>
                      <a:pt x="313" y="1625"/>
                    </a:lnTo>
                    <a:lnTo>
                      <a:pt x="325" y="1620"/>
                    </a:lnTo>
                    <a:lnTo>
                      <a:pt x="339" y="1618"/>
                    </a:lnTo>
                    <a:lnTo>
                      <a:pt x="353" y="1620"/>
                    </a:lnTo>
                    <a:lnTo>
                      <a:pt x="366" y="1625"/>
                    </a:lnTo>
                    <a:lnTo>
                      <a:pt x="376" y="1633"/>
                    </a:lnTo>
                    <a:lnTo>
                      <a:pt x="664" y="1922"/>
                    </a:lnTo>
                    <a:lnTo>
                      <a:pt x="682" y="1937"/>
                    </a:lnTo>
                    <a:lnTo>
                      <a:pt x="701" y="1949"/>
                    </a:lnTo>
                    <a:lnTo>
                      <a:pt x="723" y="1958"/>
                    </a:lnTo>
                    <a:lnTo>
                      <a:pt x="746" y="1963"/>
                    </a:lnTo>
                    <a:lnTo>
                      <a:pt x="769" y="1965"/>
                    </a:lnTo>
                    <a:lnTo>
                      <a:pt x="794" y="1963"/>
                    </a:lnTo>
                    <a:lnTo>
                      <a:pt x="816" y="1958"/>
                    </a:lnTo>
                    <a:lnTo>
                      <a:pt x="837" y="1949"/>
                    </a:lnTo>
                    <a:lnTo>
                      <a:pt x="858" y="1937"/>
                    </a:lnTo>
                    <a:lnTo>
                      <a:pt x="875" y="1922"/>
                    </a:lnTo>
                    <a:lnTo>
                      <a:pt x="1736" y="1058"/>
                    </a:lnTo>
                    <a:lnTo>
                      <a:pt x="1753" y="1037"/>
                    </a:lnTo>
                    <a:lnTo>
                      <a:pt x="1766" y="1014"/>
                    </a:lnTo>
                    <a:lnTo>
                      <a:pt x="1776" y="990"/>
                    </a:lnTo>
                    <a:lnTo>
                      <a:pt x="1780" y="964"/>
                    </a:lnTo>
                    <a:lnTo>
                      <a:pt x="1780" y="939"/>
                    </a:lnTo>
                    <a:lnTo>
                      <a:pt x="1776" y="913"/>
                    </a:lnTo>
                    <a:lnTo>
                      <a:pt x="1766" y="889"/>
                    </a:lnTo>
                    <a:lnTo>
                      <a:pt x="1753" y="865"/>
                    </a:lnTo>
                    <a:lnTo>
                      <a:pt x="1736" y="845"/>
                    </a:lnTo>
                    <a:lnTo>
                      <a:pt x="1449" y="558"/>
                    </a:lnTo>
                    <a:lnTo>
                      <a:pt x="1431" y="542"/>
                    </a:lnTo>
                    <a:lnTo>
                      <a:pt x="1412" y="530"/>
                    </a:lnTo>
                    <a:lnTo>
                      <a:pt x="1389" y="521"/>
                    </a:lnTo>
                    <a:lnTo>
                      <a:pt x="1367" y="515"/>
                    </a:lnTo>
                    <a:lnTo>
                      <a:pt x="1344" y="514"/>
                    </a:lnTo>
                    <a:lnTo>
                      <a:pt x="1319" y="515"/>
                    </a:lnTo>
                    <a:lnTo>
                      <a:pt x="1297" y="521"/>
                    </a:lnTo>
                    <a:lnTo>
                      <a:pt x="1276" y="530"/>
                    </a:lnTo>
                    <a:lnTo>
                      <a:pt x="1255" y="542"/>
                    </a:lnTo>
                    <a:lnTo>
                      <a:pt x="1237" y="558"/>
                    </a:lnTo>
                    <a:lnTo>
                      <a:pt x="930" y="865"/>
                    </a:lnTo>
                    <a:lnTo>
                      <a:pt x="919" y="875"/>
                    </a:lnTo>
                    <a:lnTo>
                      <a:pt x="906" y="880"/>
                    </a:lnTo>
                    <a:lnTo>
                      <a:pt x="892" y="881"/>
                    </a:lnTo>
                    <a:lnTo>
                      <a:pt x="879" y="880"/>
                    </a:lnTo>
                    <a:lnTo>
                      <a:pt x="866" y="874"/>
                    </a:lnTo>
                    <a:lnTo>
                      <a:pt x="815" y="847"/>
                    </a:lnTo>
                    <a:lnTo>
                      <a:pt x="763" y="824"/>
                    </a:lnTo>
                    <a:lnTo>
                      <a:pt x="709" y="804"/>
                    </a:lnTo>
                    <a:lnTo>
                      <a:pt x="654" y="789"/>
                    </a:lnTo>
                    <a:lnTo>
                      <a:pt x="598" y="779"/>
                    </a:lnTo>
                    <a:lnTo>
                      <a:pt x="541" y="773"/>
                    </a:lnTo>
                    <a:lnTo>
                      <a:pt x="484" y="770"/>
                    </a:lnTo>
                    <a:lnTo>
                      <a:pt x="432" y="772"/>
                    </a:lnTo>
                    <a:lnTo>
                      <a:pt x="428" y="772"/>
                    </a:lnTo>
                    <a:lnTo>
                      <a:pt x="413" y="770"/>
                    </a:lnTo>
                    <a:lnTo>
                      <a:pt x="399" y="764"/>
                    </a:lnTo>
                    <a:lnTo>
                      <a:pt x="388" y="753"/>
                    </a:lnTo>
                    <a:lnTo>
                      <a:pt x="380" y="741"/>
                    </a:lnTo>
                    <a:lnTo>
                      <a:pt x="375" y="725"/>
                    </a:lnTo>
                    <a:lnTo>
                      <a:pt x="376" y="709"/>
                    </a:lnTo>
                    <a:lnTo>
                      <a:pt x="381" y="694"/>
                    </a:lnTo>
                    <a:lnTo>
                      <a:pt x="390" y="681"/>
                    </a:lnTo>
                    <a:lnTo>
                      <a:pt x="875" y="195"/>
                    </a:lnTo>
                    <a:lnTo>
                      <a:pt x="919" y="155"/>
                    </a:lnTo>
                    <a:lnTo>
                      <a:pt x="964" y="119"/>
                    </a:lnTo>
                    <a:lnTo>
                      <a:pt x="1013" y="89"/>
                    </a:lnTo>
                    <a:lnTo>
                      <a:pt x="1064" y="62"/>
                    </a:lnTo>
                    <a:lnTo>
                      <a:pt x="1117" y="40"/>
                    </a:lnTo>
                    <a:lnTo>
                      <a:pt x="1171" y="22"/>
                    </a:lnTo>
                    <a:lnTo>
                      <a:pt x="1228" y="10"/>
                    </a:lnTo>
                    <a:lnTo>
                      <a:pt x="1285" y="3"/>
                    </a:lnTo>
                    <a:lnTo>
                      <a:pt x="134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8" name="Freeform 54"/>
            <p:cNvSpPr>
              <a:spLocks noEditPoints="1"/>
            </p:cNvSpPr>
            <p:nvPr/>
          </p:nvSpPr>
          <p:spPr bwMode="auto">
            <a:xfrm>
              <a:off x="6360022" y="3636143"/>
              <a:ext cx="235462" cy="211062"/>
            </a:xfrm>
            <a:custGeom>
              <a:avLst/>
              <a:gdLst>
                <a:gd name="T0" fmla="*/ 534 w 3281"/>
                <a:gd name="T1" fmla="*/ 1898 h 2943"/>
                <a:gd name="T2" fmla="*/ 1262 w 3281"/>
                <a:gd name="T3" fmla="*/ 1898 h 2943"/>
                <a:gd name="T4" fmla="*/ 1262 w 3281"/>
                <a:gd name="T5" fmla="*/ 2943 h 2943"/>
                <a:gd name="T6" fmla="*/ 534 w 3281"/>
                <a:gd name="T7" fmla="*/ 2943 h 2943"/>
                <a:gd name="T8" fmla="*/ 534 w 3281"/>
                <a:gd name="T9" fmla="*/ 1898 h 2943"/>
                <a:gd name="T10" fmla="*/ 1544 w 3281"/>
                <a:gd name="T11" fmla="*/ 1568 h 2943"/>
                <a:gd name="T12" fmla="*/ 2272 w 3281"/>
                <a:gd name="T13" fmla="*/ 1568 h 2943"/>
                <a:gd name="T14" fmla="*/ 2272 w 3281"/>
                <a:gd name="T15" fmla="*/ 2943 h 2943"/>
                <a:gd name="T16" fmla="*/ 1544 w 3281"/>
                <a:gd name="T17" fmla="*/ 2943 h 2943"/>
                <a:gd name="T18" fmla="*/ 1544 w 3281"/>
                <a:gd name="T19" fmla="*/ 1568 h 2943"/>
                <a:gd name="T20" fmla="*/ 2554 w 3281"/>
                <a:gd name="T21" fmla="*/ 880 h 2943"/>
                <a:gd name="T22" fmla="*/ 3281 w 3281"/>
                <a:gd name="T23" fmla="*/ 880 h 2943"/>
                <a:gd name="T24" fmla="*/ 3281 w 3281"/>
                <a:gd name="T25" fmla="*/ 2943 h 2943"/>
                <a:gd name="T26" fmla="*/ 2554 w 3281"/>
                <a:gd name="T27" fmla="*/ 2943 h 2943"/>
                <a:gd name="T28" fmla="*/ 2554 w 3281"/>
                <a:gd name="T29" fmla="*/ 880 h 2943"/>
                <a:gd name="T30" fmla="*/ 2316 w 3281"/>
                <a:gd name="T31" fmla="*/ 0 h 2943"/>
                <a:gd name="T32" fmla="*/ 2920 w 3281"/>
                <a:gd name="T33" fmla="*/ 0 h 2943"/>
                <a:gd name="T34" fmla="*/ 2920 w 3281"/>
                <a:gd name="T35" fmla="*/ 617 h 2943"/>
                <a:gd name="T36" fmla="*/ 2701 w 3281"/>
                <a:gd name="T37" fmla="*/ 392 h 2943"/>
                <a:gd name="T38" fmla="*/ 1735 w 3281"/>
                <a:gd name="T39" fmla="*/ 1335 h 2943"/>
                <a:gd name="T40" fmla="*/ 1271 w 3281"/>
                <a:gd name="T41" fmla="*/ 843 h 2943"/>
                <a:gd name="T42" fmla="*/ 154 w 3281"/>
                <a:gd name="T43" fmla="*/ 2003 h 2943"/>
                <a:gd name="T44" fmla="*/ 0 w 3281"/>
                <a:gd name="T45" fmla="*/ 1848 h 2943"/>
                <a:gd name="T46" fmla="*/ 1272 w 3281"/>
                <a:gd name="T47" fmla="*/ 528 h 2943"/>
                <a:gd name="T48" fmla="*/ 1741 w 3281"/>
                <a:gd name="T49" fmla="*/ 1025 h 2943"/>
                <a:gd name="T50" fmla="*/ 2548 w 3281"/>
                <a:gd name="T51" fmla="*/ 237 h 2943"/>
                <a:gd name="T52" fmla="*/ 2316 w 3281"/>
                <a:gd name="T53" fmla="*/ 0 h 2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81" h="2943">
                  <a:moveTo>
                    <a:pt x="534" y="1898"/>
                  </a:moveTo>
                  <a:lnTo>
                    <a:pt x="1262" y="1898"/>
                  </a:lnTo>
                  <a:lnTo>
                    <a:pt x="1262" y="2943"/>
                  </a:lnTo>
                  <a:lnTo>
                    <a:pt x="534" y="2943"/>
                  </a:lnTo>
                  <a:lnTo>
                    <a:pt x="534" y="1898"/>
                  </a:lnTo>
                  <a:close/>
                  <a:moveTo>
                    <a:pt x="1544" y="1568"/>
                  </a:moveTo>
                  <a:lnTo>
                    <a:pt x="2272" y="1568"/>
                  </a:lnTo>
                  <a:lnTo>
                    <a:pt x="2272" y="2943"/>
                  </a:lnTo>
                  <a:lnTo>
                    <a:pt x="1544" y="2943"/>
                  </a:lnTo>
                  <a:lnTo>
                    <a:pt x="1544" y="1568"/>
                  </a:lnTo>
                  <a:close/>
                  <a:moveTo>
                    <a:pt x="2554" y="880"/>
                  </a:moveTo>
                  <a:lnTo>
                    <a:pt x="3281" y="880"/>
                  </a:lnTo>
                  <a:lnTo>
                    <a:pt x="3281" y="2943"/>
                  </a:lnTo>
                  <a:lnTo>
                    <a:pt x="2554" y="2943"/>
                  </a:lnTo>
                  <a:lnTo>
                    <a:pt x="2554" y="880"/>
                  </a:lnTo>
                  <a:close/>
                  <a:moveTo>
                    <a:pt x="2316" y="0"/>
                  </a:moveTo>
                  <a:lnTo>
                    <a:pt x="2920" y="0"/>
                  </a:lnTo>
                  <a:lnTo>
                    <a:pt x="2920" y="617"/>
                  </a:lnTo>
                  <a:lnTo>
                    <a:pt x="2701" y="392"/>
                  </a:lnTo>
                  <a:lnTo>
                    <a:pt x="1735" y="1335"/>
                  </a:lnTo>
                  <a:lnTo>
                    <a:pt x="1271" y="843"/>
                  </a:lnTo>
                  <a:lnTo>
                    <a:pt x="154" y="2003"/>
                  </a:lnTo>
                  <a:lnTo>
                    <a:pt x="0" y="1848"/>
                  </a:lnTo>
                  <a:lnTo>
                    <a:pt x="1272" y="528"/>
                  </a:lnTo>
                  <a:lnTo>
                    <a:pt x="1741" y="1025"/>
                  </a:lnTo>
                  <a:lnTo>
                    <a:pt x="2548" y="237"/>
                  </a:lnTo>
                  <a:lnTo>
                    <a:pt x="2316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6" name="TextBox 115"/>
          <p:cNvSpPr txBox="1"/>
          <p:nvPr/>
        </p:nvSpPr>
        <p:spPr>
          <a:xfrm>
            <a:off x="498410" y="2057400"/>
            <a:ext cx="48246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the occasion of GAPP 10</a:t>
            </a:r>
            <a:r>
              <a:rPr lang="en-US" sz="1200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anniversary, academic units undertook the following: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A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self-assessment and review of graduate Programs as well as undergraduate majors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minors.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Review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curricula &amp;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 material offered in these courses.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Updated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introduced new courses and programs (Ex: IGWS minor,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Affairs Graduate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Diploma,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Adham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Center professional diploma)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Maintained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and SCU accreditation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GAPP is working on determining its niche 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GAPP is working on how best to teach Global Affairs.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498410" y="1447800"/>
            <a:ext cx="519258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of Academic Output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89608" y="4267200"/>
            <a:ext cx="4392382" cy="44627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Gifts and Fellowships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40953" y="3200400"/>
            <a:ext cx="402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23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Wider Outreach &amp;Visibility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090900" y="3657600"/>
            <a:ext cx="466105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GAPP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expanded its public outreach domestically, regionally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globally through its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Tahrir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Dialogue Series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Cairo Review of Global Affairs as well as updating its flagship publications such as Arab Media and Society (AMS) and establish a Public Policy Hub.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been included in the Scopus index. 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number of conferences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lvl="0" indent="-171450">
              <a:buFontTx/>
              <a:buChar char="-"/>
            </a:pP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GAPP Executive Education is working on the Leadership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Government Excellence (LGE)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along the School of Business. LGE is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tripartite program between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Ministry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Planning, Monitoring and Administrative Reform (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MoPMAR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American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in Cairo (AUC), and King’s College London (KCL).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609441" y="4769630"/>
            <a:ext cx="44808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-Gifts &amp;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Endowments has increased from 4,216,850$ in 2009 to 12,713,900 $ in 2018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-Youssef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Jameel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fellowship covers more academic units.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-Annual funding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fellowship (or two 50%) provided by Al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Qalaa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 to study the MGA program by a junior diplomat(s) of the </a:t>
            </a:r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MoFA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-Potential 1 million endowment from Boutros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Ghali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family.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85012" y="2390001"/>
            <a:ext cx="41089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Grants 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-2,451,622 $ in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2018-2019.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70289" y="1905000"/>
            <a:ext cx="402954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300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Increased Grants</a:t>
            </a:r>
            <a:endParaRPr lang="en-US" sz="2300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6858676" y="2343216"/>
            <a:ext cx="4893277" cy="0"/>
          </a:xfrm>
          <a:prstGeom prst="straightConnector1">
            <a:avLst/>
          </a:prstGeom>
          <a:ln>
            <a:solidFill>
              <a:schemeClr val="accent3"/>
            </a:solidFill>
            <a:prstDash val="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35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248400"/>
            <a:ext cx="3237091" cy="457200"/>
          </a:xfrm>
          <a:prstGeom prst="rect">
            <a:avLst/>
          </a:prstGeom>
        </p:spPr>
      </p:pic>
      <p:sp>
        <p:nvSpPr>
          <p:cNvPr id="5" name="Bevel 4">
            <a:extLst>
              <a:ext uri="{FF2B5EF4-FFF2-40B4-BE49-F238E27FC236}">
                <a16:creationId xmlns="" xmlns:a16="http://schemas.microsoft.com/office/drawing/2014/main" id="{01940A95-C3A2-8242-9F44-8DC3FED98636}"/>
              </a:ext>
            </a:extLst>
          </p:cNvPr>
          <p:cNvSpPr/>
          <p:nvPr/>
        </p:nvSpPr>
        <p:spPr>
          <a:xfrm>
            <a:off x="1195226" y="3450587"/>
            <a:ext cx="4270625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Bevel 5">
            <a:extLst>
              <a:ext uri="{FF2B5EF4-FFF2-40B4-BE49-F238E27FC236}">
                <a16:creationId xmlns="" xmlns:a16="http://schemas.microsoft.com/office/drawing/2014/main" id="{84454E8B-9C2E-D14E-853B-32CE5D138C8C}"/>
              </a:ext>
            </a:extLst>
          </p:cNvPr>
          <p:cNvSpPr/>
          <p:nvPr/>
        </p:nvSpPr>
        <p:spPr>
          <a:xfrm>
            <a:off x="1188378" y="990600"/>
            <a:ext cx="4270625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17B3479D-DC88-5044-BFCC-9FD37B8106E5}"/>
              </a:ext>
            </a:extLst>
          </p:cNvPr>
          <p:cNvSpPr txBox="1">
            <a:spLocks/>
          </p:cNvSpPr>
          <p:nvPr/>
        </p:nvSpPr>
        <p:spPr>
          <a:xfrm>
            <a:off x="323636" y="-76200"/>
            <a:ext cx="11544728" cy="1157181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3200" b="1" dirty="0" smtClean="0">
                <a:solidFill>
                  <a:schemeClr val="bg1"/>
                </a:solidFill>
              </a:rPr>
              <a:t>For Marco Strategic Objectives for GAPP Adopted on the Occasion of the Tenth Anniversary 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F97D25-49CF-904E-AEFF-D4C98890A8BE}"/>
              </a:ext>
            </a:extLst>
          </p:cNvPr>
          <p:cNvSpPr txBox="1"/>
          <p:nvPr/>
        </p:nvSpPr>
        <p:spPr>
          <a:xfrm>
            <a:off x="1398140" y="1401637"/>
            <a:ext cx="3777465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Update and Contemporize the Quality of Academic Outputs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</a:rPr>
              <a:t>(Review\ Modernize\Add)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80ABE08-344C-C64F-996E-BA3B9E82DFAF}"/>
              </a:ext>
            </a:extLst>
          </p:cNvPr>
          <p:cNvSpPr txBox="1"/>
          <p:nvPr/>
        </p:nvSpPr>
        <p:spPr>
          <a:xfrm>
            <a:off x="1625885" y="3864676"/>
            <a:ext cx="33956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Establish GAPP as a Regional Hub for Global Affairs and Determine its Unique Niche </a:t>
            </a:r>
          </a:p>
        </p:txBody>
      </p:sp>
      <p:sp>
        <p:nvSpPr>
          <p:cNvPr id="10" name="Bevel 9">
            <a:extLst>
              <a:ext uri="{FF2B5EF4-FFF2-40B4-BE49-F238E27FC236}">
                <a16:creationId xmlns="" xmlns:a16="http://schemas.microsoft.com/office/drawing/2014/main" id="{1DFDC4DB-D5AC-0646-8177-96FAC657384F}"/>
              </a:ext>
            </a:extLst>
          </p:cNvPr>
          <p:cNvSpPr/>
          <p:nvPr/>
        </p:nvSpPr>
        <p:spPr>
          <a:xfrm>
            <a:off x="6729573" y="990600"/>
            <a:ext cx="4270625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3A1F6EF-C356-C249-91D3-17FD147C818F}"/>
              </a:ext>
            </a:extLst>
          </p:cNvPr>
          <p:cNvSpPr txBox="1"/>
          <p:nvPr/>
        </p:nvSpPr>
        <p:spPr>
          <a:xfrm>
            <a:off x="7197045" y="1770968"/>
            <a:ext cx="3349375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Expand GAPP’s Undergraduate Footprint </a:t>
            </a:r>
          </a:p>
        </p:txBody>
      </p:sp>
      <p:sp>
        <p:nvSpPr>
          <p:cNvPr id="12" name="Bevel 11">
            <a:extLst>
              <a:ext uri="{FF2B5EF4-FFF2-40B4-BE49-F238E27FC236}">
                <a16:creationId xmlns="" xmlns:a16="http://schemas.microsoft.com/office/drawing/2014/main" id="{67DD25CD-47D5-A34D-993A-76467C12CFDA}"/>
              </a:ext>
            </a:extLst>
          </p:cNvPr>
          <p:cNvSpPr/>
          <p:nvPr/>
        </p:nvSpPr>
        <p:spPr>
          <a:xfrm>
            <a:off x="6732997" y="3450587"/>
            <a:ext cx="4277472" cy="2253465"/>
          </a:xfrm>
          <a:prstGeom prst="bevel">
            <a:avLst/>
          </a:prstGeom>
          <a:solidFill>
            <a:srgbClr val="AB7942">
              <a:alpha val="1529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 </a:t>
            </a:r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84BEC3-47BA-034C-9D7B-5153FEBEE399}"/>
              </a:ext>
            </a:extLst>
          </p:cNvPr>
          <p:cNvSpPr txBox="1"/>
          <p:nvPr/>
        </p:nvSpPr>
        <p:spPr>
          <a:xfrm>
            <a:off x="6732998" y="3818509"/>
            <a:ext cx="4277471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Particular Attention on Upgrading Two of its Center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B8DC9A5-BD4F-1345-BCE9-ECA1C94C325A}"/>
              </a:ext>
            </a:extLst>
          </p:cNvPr>
          <p:cNvSpPr txBox="1"/>
          <p:nvPr/>
        </p:nvSpPr>
        <p:spPr>
          <a:xfrm>
            <a:off x="6385386" y="4649506"/>
            <a:ext cx="49726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Middle East Studies Center (MESC) </a:t>
            </a:r>
          </a:p>
          <a:p>
            <a:pPr algn="ctr"/>
            <a:r>
              <a:rPr lang="en-US" sz="1400" b="1" dirty="0">
                <a:solidFill>
                  <a:schemeClr val="bg1"/>
                </a:solidFill>
              </a:rPr>
              <a:t>American Studies and Research Center (CASAR)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8861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1"/>
          <p:cNvSpPr txBox="1">
            <a:spLocks/>
          </p:cNvSpPr>
          <p:nvPr/>
        </p:nvSpPr>
        <p:spPr>
          <a:xfrm>
            <a:off x="1" y="1"/>
            <a:ext cx="12188824" cy="685800"/>
          </a:xfrm>
          <a:prstGeom prst="rect">
            <a:avLst/>
          </a:prstGeom>
        </p:spPr>
        <p:txBody>
          <a:bodyPr vert="horz" lIns="0" tIns="60949" rIns="0" bIns="60949" rtlCol="0" anchor="ctr">
            <a:normAutofit/>
          </a:bodyPr>
          <a:lstStyle>
            <a:lvl1pPr algn="ctr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3400" kern="0" dirty="0" smtClean="0">
                <a:solidFill>
                  <a:schemeClr val="bg1"/>
                </a:solidFill>
                <a:latin typeface="Arial" panose="020B0604020202020204" pitchFamily="34" charset="0"/>
              </a:rPr>
              <a:t>Strategic Plan 2020-2022</a:t>
            </a:r>
            <a:endParaRPr lang="en-US" sz="3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12" y="6172200"/>
            <a:ext cx="3237091" cy="457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93" y="804496"/>
            <a:ext cx="11555438" cy="5249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90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0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5359A7"/>
      </a:accent1>
      <a:accent2>
        <a:srgbClr val="5D9EBC"/>
      </a:accent2>
      <a:accent3>
        <a:srgbClr val="73CB9B"/>
      </a:accent3>
      <a:accent4>
        <a:srgbClr val="A0E13B"/>
      </a:accent4>
      <a:accent5>
        <a:srgbClr val="465866"/>
      </a:accent5>
      <a:accent6>
        <a:srgbClr val="2AA6C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3C187F2C9C374B8FF5137841D21FB1" ma:contentTypeVersion="0" ma:contentTypeDescription="Create a new document." ma:contentTypeScope="" ma:versionID="96da5cf98c2392717937330d26a731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553f2d8843fd2aa64b81f9e8c63a66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54B2BD1-822B-4EB9-AEBE-9652D805A2AF}"/>
</file>

<file path=customXml/itemProps2.xml><?xml version="1.0" encoding="utf-8"?>
<ds:datastoreItem xmlns:ds="http://schemas.openxmlformats.org/officeDocument/2006/customXml" ds:itemID="{D1ACDA60-DF53-4DA2-A172-2D8483646D96}"/>
</file>

<file path=customXml/itemProps3.xml><?xml version="1.0" encoding="utf-8"?>
<ds:datastoreItem xmlns:ds="http://schemas.openxmlformats.org/officeDocument/2006/customXml" ds:itemID="{131ABDB1-E903-42A7-9069-3E6C79BBB1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17191</TotalTime>
  <Words>923</Words>
  <Application>Microsoft Macintosh PowerPoint</Application>
  <PresentationFormat>Custom</PresentationFormat>
  <Paragraphs>116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School of Global Affairs &amp; Public Policy (GAPP) Business Plan 2020-2022</vt:lpstr>
      <vt:lpstr>PowerPoint Presentation</vt:lpstr>
      <vt:lpstr>Table of Contents</vt:lpstr>
      <vt:lpstr>PowerPoint Presentation</vt:lpstr>
      <vt:lpstr>SWOT Analysis</vt:lpstr>
      <vt:lpstr>PowerPoint Presentation</vt:lpstr>
      <vt:lpstr>Key Achievements 2018-2019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DISCUSSION &amp; QUESTIONS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SlideModel PowerPoint Wide</dc:title>
  <dc:creator>Julian</dc:creator>
  <cp:lastModifiedBy>Hanan</cp:lastModifiedBy>
  <cp:revision>519</cp:revision>
  <dcterms:created xsi:type="dcterms:W3CDTF">2013-09-12T13:05:01Z</dcterms:created>
  <dcterms:modified xsi:type="dcterms:W3CDTF">2019-09-23T14:43:25Z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0x0101005F3C187F2C9C374B8FF5137841D21FB1</vt:lpwstr>
  </property>
</Properties>
</file>